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
  </p:notesMasterIdLst>
  <p:sldIdLst>
    <p:sldId id="257" r:id="rId2"/>
    <p:sldId id="256" r:id="rId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9ED5"/>
    <a:srgbClr val="12B2C2"/>
    <a:srgbClr val="15AF9F"/>
    <a:srgbClr val="179D76"/>
    <a:srgbClr val="188C54"/>
    <a:srgbClr val="197B39"/>
    <a:srgbClr val="196B2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40537F-904F-421D-8B4E-FE136AD65252}" v="192" dt="2026-06-12T19:24:52.2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0" autoAdjust="0"/>
    <p:restoredTop sz="94660"/>
  </p:normalViewPr>
  <p:slideViewPr>
    <p:cSldViewPr snapToGrid="0">
      <p:cViewPr varScale="1">
        <p:scale>
          <a:sx n="103" d="100"/>
          <a:sy n="103" d="100"/>
        </p:scale>
        <p:origin x="13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notesMaster" Target="notesMasters/notes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leigh Peacock" userId="163794117d6f0025" providerId="LiveId" clId="{A0F439C6-5358-42D1-A97E-42DD810C8462}"/>
    <pc:docChg chg="undo custSel modSld sldOrd">
      <pc:chgData name="Kaleigh Peacock" userId="163794117d6f0025" providerId="LiveId" clId="{A0F439C6-5358-42D1-A97E-42DD810C8462}" dt="2026-06-12T19:30:01.929" v="2551" actId="14100"/>
      <pc:docMkLst>
        <pc:docMk/>
      </pc:docMkLst>
      <pc:sldChg chg="addSp modSp mod ord setBg">
        <pc:chgData name="Kaleigh Peacock" userId="163794117d6f0025" providerId="LiveId" clId="{A0F439C6-5358-42D1-A97E-42DD810C8462}" dt="2026-06-12T19:30:01.929" v="2551" actId="14100"/>
        <pc:sldMkLst>
          <pc:docMk/>
          <pc:sldMk cId="1532015926" sldId="256"/>
        </pc:sldMkLst>
        <pc:spChg chg="add mod">
          <ac:chgData name="Kaleigh Peacock" userId="163794117d6f0025" providerId="LiveId" clId="{A0F439C6-5358-42D1-A97E-42DD810C8462}" dt="2026-06-12T19:24:44.403" v="2412" actId="207"/>
          <ac:spMkLst>
            <pc:docMk/>
            <pc:sldMk cId="1532015926" sldId="256"/>
            <ac:spMk id="2" creationId="{A140055F-EF0F-B0D8-5822-6D7426EF6E70}"/>
          </ac:spMkLst>
        </pc:spChg>
        <pc:spChg chg="add mod">
          <ac:chgData name="Kaleigh Peacock" userId="163794117d6f0025" providerId="LiveId" clId="{A0F439C6-5358-42D1-A97E-42DD810C8462}" dt="2026-06-12T19:24:42.858" v="2411" actId="207"/>
          <ac:spMkLst>
            <pc:docMk/>
            <pc:sldMk cId="1532015926" sldId="256"/>
            <ac:spMk id="3" creationId="{76FB4E34-A5F0-1E1C-5304-2A613B47BD27}"/>
          </ac:spMkLst>
        </pc:spChg>
        <pc:spChg chg="mod">
          <ac:chgData name="Kaleigh Peacock" userId="163794117d6f0025" providerId="LiveId" clId="{A0F439C6-5358-42D1-A97E-42DD810C8462}" dt="2026-06-12T19:26:38.092" v="2465" actId="14100"/>
          <ac:spMkLst>
            <pc:docMk/>
            <pc:sldMk cId="1532015926" sldId="256"/>
            <ac:spMk id="4" creationId="{712E4F5E-DCAF-C7E0-6150-D1AE367361D5}"/>
          </ac:spMkLst>
        </pc:spChg>
        <pc:spChg chg="mod">
          <ac:chgData name="Kaleigh Peacock" userId="163794117d6f0025" providerId="LiveId" clId="{A0F439C6-5358-42D1-A97E-42DD810C8462}" dt="2026-06-12T19:30:01.929" v="2551" actId="14100"/>
          <ac:spMkLst>
            <pc:docMk/>
            <pc:sldMk cId="1532015926" sldId="256"/>
            <ac:spMk id="5" creationId="{049F3B78-36CB-CDA6-0BBA-61B9D5D2E4FB}"/>
          </ac:spMkLst>
        </pc:spChg>
        <pc:spChg chg="add mod ord">
          <ac:chgData name="Kaleigh Peacock" userId="163794117d6f0025" providerId="LiveId" clId="{A0F439C6-5358-42D1-A97E-42DD810C8462}" dt="2026-06-12T19:25:40.270" v="2461" actId="207"/>
          <ac:spMkLst>
            <pc:docMk/>
            <pc:sldMk cId="1532015926" sldId="256"/>
            <ac:spMk id="6" creationId="{AE6EED53-EE68-0532-D7BD-D40041A3F704}"/>
          </ac:spMkLst>
        </pc:spChg>
      </pc:sldChg>
      <pc:sldChg chg="modSp mod">
        <pc:chgData name="Kaleigh Peacock" userId="163794117d6f0025" providerId="LiveId" clId="{A0F439C6-5358-42D1-A97E-42DD810C8462}" dt="2026-06-12T19:24:11.672" v="2400" actId="1076"/>
        <pc:sldMkLst>
          <pc:docMk/>
          <pc:sldMk cId="808361793" sldId="257"/>
        </pc:sldMkLst>
        <pc:spChg chg="mod">
          <ac:chgData name="Kaleigh Peacock" userId="163794117d6f0025" providerId="LiveId" clId="{A0F439C6-5358-42D1-A97E-42DD810C8462}" dt="2026-06-12T19:24:11.672" v="2400" actId="1076"/>
          <ac:spMkLst>
            <pc:docMk/>
            <pc:sldMk cId="808361793" sldId="257"/>
            <ac:spMk id="2" creationId="{7F46E68B-228B-BE17-C638-1FDCDC70A001}"/>
          </ac:spMkLst>
        </pc:spChg>
        <pc:spChg chg="mod">
          <ac:chgData name="Kaleigh Peacock" userId="163794117d6f0025" providerId="LiveId" clId="{A0F439C6-5358-42D1-A97E-42DD810C8462}" dt="2026-06-12T19:22:52.223" v="2378" actId="20577"/>
          <ac:spMkLst>
            <pc:docMk/>
            <pc:sldMk cId="808361793" sldId="257"/>
            <ac:spMk id="8" creationId="{A81E1E37-4889-6016-6C68-117D82914B98}"/>
          </ac:spMkLst>
        </pc:spChg>
        <pc:spChg chg="mod">
          <ac:chgData name="Kaleigh Peacock" userId="163794117d6f0025" providerId="LiveId" clId="{A0F439C6-5358-42D1-A97E-42DD810C8462}" dt="2026-06-12T19:22:48.838" v="2372" actId="20577"/>
          <ac:spMkLst>
            <pc:docMk/>
            <pc:sldMk cId="808361793" sldId="257"/>
            <ac:spMk id="10" creationId="{EA7BFEF9-633D-EB3B-D3DD-7A5734540C9E}"/>
          </ac:spMkLst>
        </pc:spChg>
        <pc:spChg chg="mod">
          <ac:chgData name="Kaleigh Peacock" userId="163794117d6f0025" providerId="LiveId" clId="{A0F439C6-5358-42D1-A97E-42DD810C8462}" dt="2026-06-12T19:19:23.875" v="2261" actId="2711"/>
          <ac:spMkLst>
            <pc:docMk/>
            <pc:sldMk cId="808361793" sldId="257"/>
            <ac:spMk id="11" creationId="{4F4F8789-96E6-961C-7E97-157CC7C2848B}"/>
          </ac:spMkLst>
        </pc:spChg>
        <pc:spChg chg="mod">
          <ac:chgData name="Kaleigh Peacock" userId="163794117d6f0025" providerId="LiveId" clId="{A0F439C6-5358-42D1-A97E-42DD810C8462}" dt="2026-06-12T19:22:39.838" v="2351" actId="20577"/>
          <ac:spMkLst>
            <pc:docMk/>
            <pc:sldMk cId="808361793" sldId="257"/>
            <ac:spMk id="12" creationId="{AB1382A5-7BFA-0ECE-83BF-8E093BEACE44}"/>
          </ac:spMkLst>
        </pc:spChg>
        <pc:spChg chg="mod">
          <ac:chgData name="Kaleigh Peacock" userId="163794117d6f0025" providerId="LiveId" clId="{A0F439C6-5358-42D1-A97E-42DD810C8462}" dt="2026-06-12T19:22:43.419" v="2358" actId="20577"/>
          <ac:spMkLst>
            <pc:docMk/>
            <pc:sldMk cId="808361793" sldId="257"/>
            <ac:spMk id="14" creationId="{08056737-150F-15F7-169C-785701DBDAEA}"/>
          </ac:spMkLst>
        </pc:spChg>
        <pc:spChg chg="mod">
          <ac:chgData name="Kaleigh Peacock" userId="163794117d6f0025" providerId="LiveId" clId="{A0F439C6-5358-42D1-A97E-42DD810C8462}" dt="2026-06-12T19:19:23.875" v="2261" actId="2711"/>
          <ac:spMkLst>
            <pc:docMk/>
            <pc:sldMk cId="808361793" sldId="257"/>
            <ac:spMk id="15" creationId="{066EF129-0F6C-D355-42D5-C8EA7AE1B6B8}"/>
          </ac:spMkLst>
        </pc:spChg>
        <pc:spChg chg="mod">
          <ac:chgData name="Kaleigh Peacock" userId="163794117d6f0025" providerId="LiveId" clId="{A0F439C6-5358-42D1-A97E-42DD810C8462}" dt="2026-06-12T19:14:11.795" v="2060" actId="14861"/>
          <ac:spMkLst>
            <pc:docMk/>
            <pc:sldMk cId="808361793" sldId="257"/>
            <ac:spMk id="16" creationId="{BC87E61F-51CF-85A3-0763-AB9ABD209A36}"/>
          </ac:spMkLst>
        </pc:spChg>
        <pc:spChg chg="mod">
          <ac:chgData name="Kaleigh Peacock" userId="163794117d6f0025" providerId="LiveId" clId="{A0F439C6-5358-42D1-A97E-42DD810C8462}" dt="2026-06-12T19:19:23.875" v="2261" actId="2711"/>
          <ac:spMkLst>
            <pc:docMk/>
            <pc:sldMk cId="808361793" sldId="257"/>
            <ac:spMk id="17" creationId="{F44BE835-A5F6-9A01-91F6-9CB68B5EEBFF}"/>
          </ac:spMkLst>
        </pc:spChg>
        <pc:spChg chg="mod">
          <ac:chgData name="Kaleigh Peacock" userId="163794117d6f0025" providerId="LiveId" clId="{A0F439C6-5358-42D1-A97E-42DD810C8462}" dt="2026-06-12T19:19:23.875" v="2261" actId="2711"/>
          <ac:spMkLst>
            <pc:docMk/>
            <pc:sldMk cId="808361793" sldId="257"/>
            <ac:spMk id="18" creationId="{6563DAC8-83CC-CD10-780D-0AFDBAB22680}"/>
          </ac:spMkLst>
        </pc:spChg>
        <pc:spChg chg="mod">
          <ac:chgData name="Kaleigh Peacock" userId="163794117d6f0025" providerId="LiveId" clId="{A0F439C6-5358-42D1-A97E-42DD810C8462}" dt="2026-06-12T19:19:23.875" v="2261" actId="2711"/>
          <ac:spMkLst>
            <pc:docMk/>
            <pc:sldMk cId="808361793" sldId="257"/>
            <ac:spMk id="19" creationId="{49A82203-A046-7EE8-12F7-046EB71F2FA6}"/>
          </ac:spMkLst>
        </pc:spChg>
        <pc:spChg chg="mod">
          <ac:chgData name="Kaleigh Peacock" userId="163794117d6f0025" providerId="LiveId" clId="{A0F439C6-5358-42D1-A97E-42DD810C8462}" dt="2026-06-12T19:22:58.956" v="2392" actId="20577"/>
          <ac:spMkLst>
            <pc:docMk/>
            <pc:sldMk cId="808361793" sldId="257"/>
            <ac:spMk id="20" creationId="{73C429C7-0038-18F8-5657-19711BB8FB72}"/>
          </ac:spMkLst>
        </pc:spChg>
        <pc:spChg chg="mod">
          <ac:chgData name="Kaleigh Peacock" userId="163794117d6f0025" providerId="LiveId" clId="{A0F439C6-5358-42D1-A97E-42DD810C8462}" dt="2026-06-12T19:19:23.875" v="2261" actId="2711"/>
          <ac:spMkLst>
            <pc:docMk/>
            <pc:sldMk cId="808361793" sldId="257"/>
            <ac:spMk id="21" creationId="{7B627ACF-306C-B6EC-596C-59CDE4993ED3}"/>
          </ac:spMkLst>
        </pc:spChg>
        <pc:spChg chg="mod">
          <ac:chgData name="Kaleigh Peacock" userId="163794117d6f0025" providerId="LiveId" clId="{A0F439C6-5358-42D1-A97E-42DD810C8462}" dt="2026-06-12T19:14:43.304" v="2062" actId="14861"/>
          <ac:spMkLst>
            <pc:docMk/>
            <pc:sldMk cId="808361793" sldId="257"/>
            <ac:spMk id="49" creationId="{26A0F3B0-04AF-4959-0410-19B9A45AADBA}"/>
          </ac:spMkLst>
        </pc:spChg>
        <pc:spChg chg="mod">
          <ac:chgData name="Kaleigh Peacock" userId="163794117d6f0025" providerId="LiveId" clId="{A0F439C6-5358-42D1-A97E-42DD810C8462}" dt="2026-06-12T19:14:43.304" v="2062" actId="14861"/>
          <ac:spMkLst>
            <pc:docMk/>
            <pc:sldMk cId="808361793" sldId="257"/>
            <ac:spMk id="50" creationId="{CDDF0059-67B2-BA30-B98A-FAFE0B32DD9C}"/>
          </ac:spMkLst>
        </pc:spChg>
        <pc:spChg chg="mod">
          <ac:chgData name="Kaleigh Peacock" userId="163794117d6f0025" providerId="LiveId" clId="{A0F439C6-5358-42D1-A97E-42DD810C8462}" dt="2026-06-12T19:14:43.304" v="2062" actId="14861"/>
          <ac:spMkLst>
            <pc:docMk/>
            <pc:sldMk cId="808361793" sldId="257"/>
            <ac:spMk id="51" creationId="{0111B5B8-235E-E4F4-4FCE-A89966F77FA4}"/>
          </ac:spMkLst>
        </pc:spChg>
        <pc:spChg chg="mod">
          <ac:chgData name="Kaleigh Peacock" userId="163794117d6f0025" providerId="LiveId" clId="{A0F439C6-5358-42D1-A97E-42DD810C8462}" dt="2026-06-12T19:14:43.304" v="2062" actId="14861"/>
          <ac:spMkLst>
            <pc:docMk/>
            <pc:sldMk cId="808361793" sldId="257"/>
            <ac:spMk id="52" creationId="{509A461C-6B54-85DD-C5E0-3BE9B048EF8A}"/>
          </ac:spMkLst>
        </pc:spChg>
        <pc:spChg chg="mod">
          <ac:chgData name="Kaleigh Peacock" userId="163794117d6f0025" providerId="LiveId" clId="{A0F439C6-5358-42D1-A97E-42DD810C8462}" dt="2026-06-12T19:14:43.304" v="2062" actId="14861"/>
          <ac:spMkLst>
            <pc:docMk/>
            <pc:sldMk cId="808361793" sldId="257"/>
            <ac:spMk id="53" creationId="{586B6339-A674-8F2C-3A71-27F884847D81}"/>
          </ac:spMkLst>
        </pc:spChg>
        <pc:spChg chg="mod">
          <ac:chgData name="Kaleigh Peacock" userId="163794117d6f0025" providerId="LiveId" clId="{A0F439C6-5358-42D1-A97E-42DD810C8462}" dt="2026-06-12T19:14:43.304" v="2062" actId="14861"/>
          <ac:spMkLst>
            <pc:docMk/>
            <pc:sldMk cId="808361793" sldId="257"/>
            <ac:spMk id="54" creationId="{1EB53FFD-54EE-1A4A-C341-C72CE20991CF}"/>
          </ac:spMkLst>
        </pc:spChg>
        <pc:spChg chg="mod">
          <ac:chgData name="Kaleigh Peacock" userId="163794117d6f0025" providerId="LiveId" clId="{A0F439C6-5358-42D1-A97E-42DD810C8462}" dt="2026-06-12T19:14:43.304" v="2062" actId="14861"/>
          <ac:spMkLst>
            <pc:docMk/>
            <pc:sldMk cId="808361793" sldId="257"/>
            <ac:spMk id="55" creationId="{25A92E0D-D02D-425C-E748-0D0588D1511F}"/>
          </ac:spMkLst>
        </pc:spChg>
        <pc:spChg chg="mod">
          <ac:chgData name="Kaleigh Peacock" userId="163794117d6f0025" providerId="LiveId" clId="{A0F439C6-5358-42D1-A97E-42DD810C8462}" dt="2026-06-12T19:14:43.304" v="2062" actId="14861"/>
          <ac:spMkLst>
            <pc:docMk/>
            <pc:sldMk cId="808361793" sldId="257"/>
            <ac:spMk id="56" creationId="{E979456D-513F-882C-1FD1-8E67E20880BB}"/>
          </ac:spMkLst>
        </pc:spChg>
        <pc:spChg chg="mod">
          <ac:chgData name="Kaleigh Peacock" userId="163794117d6f0025" providerId="LiveId" clId="{A0F439C6-5358-42D1-A97E-42DD810C8462}" dt="2026-06-12T19:14:43.304" v="2062" actId="14861"/>
          <ac:spMkLst>
            <pc:docMk/>
            <pc:sldMk cId="808361793" sldId="257"/>
            <ac:spMk id="57" creationId="{F9183E2D-575A-9B11-28E6-D0EFA0418CDB}"/>
          </ac:spMkLst>
        </pc:spChg>
        <pc:spChg chg="mod">
          <ac:chgData name="Kaleigh Peacock" userId="163794117d6f0025" providerId="LiveId" clId="{A0F439C6-5358-42D1-A97E-42DD810C8462}" dt="2026-06-12T19:14:43.304" v="2062" actId="14861"/>
          <ac:spMkLst>
            <pc:docMk/>
            <pc:sldMk cId="808361793" sldId="257"/>
            <ac:spMk id="58" creationId="{87BC46C1-9BE4-3915-5603-5CC159BB42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C9F96C-B7A9-4AE9-B800-BD6EDA49D9AE}" type="datetimeFigureOut">
              <a:rPr lang="en-US" smtClean="0"/>
              <a:t>6/12/2026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7062F5-89FC-4FCB-9E0D-7779F6364508}" type="slidenum">
              <a:rPr lang="en-US" smtClean="0"/>
              <a:t>‹#›</a:t>
            </a:fld>
            <a:endParaRPr lang="en-US"/>
          </a:p>
        </p:txBody>
      </p:sp>
    </p:spTree>
    <p:extLst>
      <p:ext uri="{BB962C8B-B14F-4D97-AF65-F5344CB8AC3E}">
        <p14:creationId xmlns:p14="http://schemas.microsoft.com/office/powerpoint/2010/main" val="571427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7062F5-89FC-4FCB-9E0D-7779F6364508}" type="slidenum">
              <a:rPr lang="en-US" smtClean="0"/>
              <a:t>1</a:t>
            </a:fld>
            <a:endParaRPr lang="en-US"/>
          </a:p>
        </p:txBody>
      </p:sp>
    </p:spTree>
    <p:extLst>
      <p:ext uri="{BB962C8B-B14F-4D97-AF65-F5344CB8AC3E}">
        <p14:creationId xmlns:p14="http://schemas.microsoft.com/office/powerpoint/2010/main" val="364931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9EA1-475E-E1AF-1A21-A76CDC7A92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168C9B-6C9F-E104-F8BB-8B7D8914F5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CBB8BB-CE84-8D10-36DD-CDFE7250061F}"/>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EBACB94A-16CB-D25F-CA94-96CE9E4C37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59DF5-1695-76B1-8A3F-7AE4595598EE}"/>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3106015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33A2-E844-641E-7DC9-D5A3CE85AC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A9E715-FFB2-5EC6-6CB6-BBA017344C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58FB2-9FAF-75A3-DF2C-08FFEBFF6066}"/>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42B7E8E0-228B-7383-E7E0-CC23E5232F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F1449A-C21C-8A28-7E64-55E81145CECF}"/>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3000887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210592-BE61-AB92-416B-EED4F1D716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FDB45-13F0-EF20-D8BB-0E6830FFFF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2D6632-4168-B14A-1D64-1750084EC5CF}"/>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C19CAEC0-0C3A-EB33-95EF-409DBD701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289E0E-D041-95B6-DEA4-8AB282FF73AF}"/>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100306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F069D-E8E6-1552-2F12-BC6C740DA3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3244E4-6070-3307-407A-21A331A2A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514A9-4290-544E-C633-EB72F0C24CD6}"/>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E569144E-4476-AF46-EA44-682EC38821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1E0080-17DA-A68E-61A5-52BFE0983D2A}"/>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1647947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1D308-4E9C-A579-0186-30703DBC46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E091165-838A-DD25-F2F0-FA2A888A58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1D7EE9-BEBC-4E11-ADAF-109501677586}"/>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87E9381E-9449-9E5D-FC7E-5A4FF3782A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9E920-DB53-9A0C-BFE0-DE802E0263D4}"/>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325401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996B-E209-E16D-2856-C16D9C3294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7E7F60-EEC9-3619-84CB-FE27638809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6E4162-BA2D-56CB-E871-765C479E71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E1C0ED-90FA-FBFC-121B-4C2D1C6230BF}"/>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6" name="Footer Placeholder 5">
            <a:extLst>
              <a:ext uri="{FF2B5EF4-FFF2-40B4-BE49-F238E27FC236}">
                <a16:creationId xmlns:a16="http://schemas.microsoft.com/office/drawing/2014/main" id="{0AF81B92-6D64-003A-862A-21D9F72E1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2FCAF-087E-BCA4-C92F-4A2B35774E3E}"/>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1113868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38C0D-D18F-2D4A-413F-1257B764B9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3F0BD5-2FDF-D466-B07C-3C9F027C2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07325C-6BF5-0B24-314B-EC91411E23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30183-E6A0-9539-AFD2-17E70F467B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6EBBAC-4511-E68B-6FBC-FF58EAF0B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BD3665-A266-F13A-0DA0-B842C0A6BAEE}"/>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8" name="Footer Placeholder 7">
            <a:extLst>
              <a:ext uri="{FF2B5EF4-FFF2-40B4-BE49-F238E27FC236}">
                <a16:creationId xmlns:a16="http://schemas.microsoft.com/office/drawing/2014/main" id="{4ABC0D14-EE55-FCA4-70B5-09AB0F7979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22DF69-CC60-BE84-A255-FFA36BFB4A5C}"/>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2512040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1307F-FB21-143D-011C-335454847F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BA0D04-A5F5-5809-5623-2544073655EA}"/>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4" name="Footer Placeholder 3">
            <a:extLst>
              <a:ext uri="{FF2B5EF4-FFF2-40B4-BE49-F238E27FC236}">
                <a16:creationId xmlns:a16="http://schemas.microsoft.com/office/drawing/2014/main" id="{A06AB579-C77A-0FE1-7570-97FB213271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54B21-2EA2-D527-4C73-CE5DB8FEF70C}"/>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148571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CF05D-FFE6-7730-2CE7-EE37BE484412}"/>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3" name="Footer Placeholder 2">
            <a:extLst>
              <a:ext uri="{FF2B5EF4-FFF2-40B4-BE49-F238E27FC236}">
                <a16:creationId xmlns:a16="http://schemas.microsoft.com/office/drawing/2014/main" id="{BCE57BBE-E0C2-0FDE-EBFB-CFAC487655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114AC0-5983-FFEA-7C70-0303B25A5641}"/>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3846394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158E4-A278-FF49-4557-6778F79BF3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FE9517-7E06-C3E1-5715-BE4495A6A8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B482C2-16DE-D27F-58AD-E17FD1947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4DFFC-298B-C16F-EEAB-253D18222495}"/>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6" name="Footer Placeholder 5">
            <a:extLst>
              <a:ext uri="{FF2B5EF4-FFF2-40B4-BE49-F238E27FC236}">
                <a16:creationId xmlns:a16="http://schemas.microsoft.com/office/drawing/2014/main" id="{0E65E7F3-F4D1-6E45-9D9D-2DCFDAA5FA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4E5B1-3595-9DB1-FA63-F89A7074C494}"/>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3546040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48FE7-D3FB-098E-08A1-711DDDFD29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F965C2-49DE-3117-662E-B76D5F9E51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1DAECE-718F-F6D9-4059-D1BC463F1E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3A8D9-4012-4F03-8876-4B8E4DDF93B1}"/>
              </a:ext>
            </a:extLst>
          </p:cNvPr>
          <p:cNvSpPr>
            <a:spLocks noGrp="1"/>
          </p:cNvSpPr>
          <p:nvPr>
            <p:ph type="dt" sz="half" idx="10"/>
          </p:nvPr>
        </p:nvSpPr>
        <p:spPr/>
        <p:txBody>
          <a:bodyPr/>
          <a:lstStyle/>
          <a:p>
            <a:fld id="{99330E98-444A-465E-8CCC-3C61FF364B5F}" type="datetimeFigureOut">
              <a:rPr lang="en-US" smtClean="0"/>
              <a:t>6/12/2026</a:t>
            </a:fld>
            <a:endParaRPr lang="en-US"/>
          </a:p>
        </p:txBody>
      </p:sp>
      <p:sp>
        <p:nvSpPr>
          <p:cNvPr id="6" name="Footer Placeholder 5">
            <a:extLst>
              <a:ext uri="{FF2B5EF4-FFF2-40B4-BE49-F238E27FC236}">
                <a16:creationId xmlns:a16="http://schemas.microsoft.com/office/drawing/2014/main" id="{8047D622-6A52-2B87-238E-53E3FE9AE0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5226D2-126B-C187-9879-B8378EF7611A}"/>
              </a:ext>
            </a:extLst>
          </p:cNvPr>
          <p:cNvSpPr>
            <a:spLocks noGrp="1"/>
          </p:cNvSpPr>
          <p:nvPr>
            <p:ph type="sldNum" sz="quarter" idx="12"/>
          </p:nvPr>
        </p:nvSpPr>
        <p:spPr/>
        <p:txBody>
          <a:bodyPr/>
          <a:lstStyle/>
          <a:p>
            <a:fld id="{EA450AA1-4993-49FF-BB85-675017B53475}" type="slidenum">
              <a:rPr lang="en-US" smtClean="0"/>
              <a:t>‹#›</a:t>
            </a:fld>
            <a:endParaRPr lang="en-US"/>
          </a:p>
        </p:txBody>
      </p:sp>
    </p:spTree>
    <p:extLst>
      <p:ext uri="{BB962C8B-B14F-4D97-AF65-F5344CB8AC3E}">
        <p14:creationId xmlns:p14="http://schemas.microsoft.com/office/powerpoint/2010/main" val="992922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776484-C0BF-5A93-E742-A988C5A96C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913F7D-4084-37A1-CB69-69DDDA099C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0BD6D-CE5F-7B50-01E7-B429AD3B9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330E98-444A-465E-8CCC-3C61FF364B5F}" type="datetimeFigureOut">
              <a:rPr lang="en-US" smtClean="0"/>
              <a:t>6/12/2026</a:t>
            </a:fld>
            <a:endParaRPr lang="en-US"/>
          </a:p>
        </p:txBody>
      </p:sp>
      <p:sp>
        <p:nvSpPr>
          <p:cNvPr id="5" name="Footer Placeholder 4">
            <a:extLst>
              <a:ext uri="{FF2B5EF4-FFF2-40B4-BE49-F238E27FC236}">
                <a16:creationId xmlns:a16="http://schemas.microsoft.com/office/drawing/2014/main" id="{42CDAA79-270D-E14B-C3F5-925827AC85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F5800A7-3479-4B30-3D27-6A41AF036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450AA1-4993-49FF-BB85-675017B53475}" type="slidenum">
              <a:rPr lang="en-US" smtClean="0"/>
              <a:t>‹#›</a:t>
            </a:fld>
            <a:endParaRPr lang="en-US"/>
          </a:p>
        </p:txBody>
      </p:sp>
    </p:spTree>
    <p:extLst>
      <p:ext uri="{BB962C8B-B14F-4D97-AF65-F5344CB8AC3E}">
        <p14:creationId xmlns:p14="http://schemas.microsoft.com/office/powerpoint/2010/main" val="3193855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e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26A0F3B0-04AF-4959-0410-19B9A45AADBA}"/>
              </a:ext>
            </a:extLst>
          </p:cNvPr>
          <p:cNvSpPr/>
          <p:nvPr/>
        </p:nvSpPr>
        <p:spPr>
          <a:xfrm>
            <a:off x="-2" y="0"/>
            <a:ext cx="4174122" cy="858140"/>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solidFill>
            <a:srgbClr val="196B24"/>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50" name="Freeform: Shape 49">
            <a:extLst>
              <a:ext uri="{FF2B5EF4-FFF2-40B4-BE49-F238E27FC236}">
                <a16:creationId xmlns:a16="http://schemas.microsoft.com/office/drawing/2014/main" id="{CDDF0059-67B2-BA30-B98A-FAFE0B32DD9C}"/>
              </a:ext>
            </a:extLst>
          </p:cNvPr>
          <p:cNvSpPr/>
          <p:nvPr/>
        </p:nvSpPr>
        <p:spPr>
          <a:xfrm>
            <a:off x="-2" y="1999466"/>
            <a:ext cx="4174122" cy="858140"/>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solidFill>
            <a:srgbClr val="188C54"/>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51" name="Freeform: Shape 50">
            <a:extLst>
              <a:ext uri="{FF2B5EF4-FFF2-40B4-BE49-F238E27FC236}">
                <a16:creationId xmlns:a16="http://schemas.microsoft.com/office/drawing/2014/main" id="{0111B5B8-235E-E4F4-4FCE-A89966F77FA4}"/>
              </a:ext>
            </a:extLst>
          </p:cNvPr>
          <p:cNvSpPr/>
          <p:nvPr/>
        </p:nvSpPr>
        <p:spPr>
          <a:xfrm>
            <a:off x="1" y="3998931"/>
            <a:ext cx="4174120" cy="858140"/>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solidFill>
            <a:srgbClr val="15AF9F"/>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52" name="Freeform: Shape 51">
            <a:extLst>
              <a:ext uri="{FF2B5EF4-FFF2-40B4-BE49-F238E27FC236}">
                <a16:creationId xmlns:a16="http://schemas.microsoft.com/office/drawing/2014/main" id="{509A461C-6B54-85DD-C5E0-3BE9B048EF8A}"/>
              </a:ext>
            </a:extLst>
          </p:cNvPr>
          <p:cNvSpPr/>
          <p:nvPr/>
        </p:nvSpPr>
        <p:spPr>
          <a:xfrm>
            <a:off x="0" y="5998396"/>
            <a:ext cx="4174119" cy="858140"/>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solidFill>
            <a:srgbClr val="0F9ED5"/>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endParaRPr lang="en-US" sz="2000" kern="1200" dirty="0"/>
          </a:p>
        </p:txBody>
      </p:sp>
      <p:sp>
        <p:nvSpPr>
          <p:cNvPr id="53" name="Rectangle 52">
            <a:extLst>
              <a:ext uri="{FF2B5EF4-FFF2-40B4-BE49-F238E27FC236}">
                <a16:creationId xmlns:a16="http://schemas.microsoft.com/office/drawing/2014/main" id="{586B6339-A674-8F2C-3A71-27F884847D81}"/>
              </a:ext>
            </a:extLst>
          </p:cNvPr>
          <p:cNvSpPr/>
          <p:nvPr/>
        </p:nvSpPr>
        <p:spPr>
          <a:xfrm>
            <a:off x="1804728" y="999732"/>
            <a:ext cx="2369393" cy="858140"/>
          </a:xfrm>
          <a:prstGeom prst="rect">
            <a:avLst/>
          </a:prstGeom>
          <a:solidFill>
            <a:srgbClr val="197B39"/>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54" name="Rectangle 53">
            <a:extLst>
              <a:ext uri="{FF2B5EF4-FFF2-40B4-BE49-F238E27FC236}">
                <a16:creationId xmlns:a16="http://schemas.microsoft.com/office/drawing/2014/main" id="{1EB53FFD-54EE-1A4A-C341-C72CE20991CF}"/>
              </a:ext>
            </a:extLst>
          </p:cNvPr>
          <p:cNvSpPr/>
          <p:nvPr/>
        </p:nvSpPr>
        <p:spPr>
          <a:xfrm>
            <a:off x="1804726" y="2999198"/>
            <a:ext cx="2369393" cy="858140"/>
          </a:xfrm>
          <a:prstGeom prst="rect">
            <a:avLst/>
          </a:prstGeom>
          <a:solidFill>
            <a:srgbClr val="179D76"/>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55" name="Rectangle 54">
            <a:extLst>
              <a:ext uri="{FF2B5EF4-FFF2-40B4-BE49-F238E27FC236}">
                <a16:creationId xmlns:a16="http://schemas.microsoft.com/office/drawing/2014/main" id="{25A92E0D-D02D-425C-E748-0D0588D1511F}"/>
              </a:ext>
            </a:extLst>
          </p:cNvPr>
          <p:cNvSpPr/>
          <p:nvPr/>
        </p:nvSpPr>
        <p:spPr>
          <a:xfrm>
            <a:off x="1804726" y="4998664"/>
            <a:ext cx="2369393" cy="858140"/>
          </a:xfrm>
          <a:prstGeom prst="rect">
            <a:avLst/>
          </a:prstGeom>
          <a:solidFill>
            <a:srgbClr val="12B2C2"/>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56" name="Rectangle 55">
            <a:extLst>
              <a:ext uri="{FF2B5EF4-FFF2-40B4-BE49-F238E27FC236}">
                <a16:creationId xmlns:a16="http://schemas.microsoft.com/office/drawing/2014/main" id="{E979456D-513F-882C-1FD1-8E67E20880BB}"/>
              </a:ext>
            </a:extLst>
          </p:cNvPr>
          <p:cNvSpPr/>
          <p:nvPr/>
        </p:nvSpPr>
        <p:spPr>
          <a:xfrm>
            <a:off x="0" y="4998663"/>
            <a:ext cx="1567787" cy="858140"/>
          </a:xfrm>
          <a:prstGeom prst="rect">
            <a:avLst/>
          </a:prstGeom>
          <a:solidFill>
            <a:srgbClr val="12B2C2"/>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57" name="Rectangle 56">
            <a:extLst>
              <a:ext uri="{FF2B5EF4-FFF2-40B4-BE49-F238E27FC236}">
                <a16:creationId xmlns:a16="http://schemas.microsoft.com/office/drawing/2014/main" id="{F9183E2D-575A-9B11-28E6-D0EFA0418CDB}"/>
              </a:ext>
            </a:extLst>
          </p:cNvPr>
          <p:cNvSpPr/>
          <p:nvPr/>
        </p:nvSpPr>
        <p:spPr>
          <a:xfrm>
            <a:off x="0" y="2999198"/>
            <a:ext cx="1567788" cy="858140"/>
          </a:xfrm>
          <a:prstGeom prst="rect">
            <a:avLst/>
          </a:prstGeom>
          <a:solidFill>
            <a:srgbClr val="179D76"/>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58" name="Rectangle 57">
            <a:extLst>
              <a:ext uri="{FF2B5EF4-FFF2-40B4-BE49-F238E27FC236}">
                <a16:creationId xmlns:a16="http://schemas.microsoft.com/office/drawing/2014/main" id="{87BC46C1-9BE4-3915-5603-5CC159BB427F}"/>
              </a:ext>
            </a:extLst>
          </p:cNvPr>
          <p:cNvSpPr/>
          <p:nvPr/>
        </p:nvSpPr>
        <p:spPr>
          <a:xfrm>
            <a:off x="0" y="999732"/>
            <a:ext cx="1567788" cy="858140"/>
          </a:xfrm>
          <a:prstGeom prst="rect">
            <a:avLst/>
          </a:prstGeom>
          <a:solidFill>
            <a:srgbClr val="197B39"/>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7F46E68B-228B-BE17-C638-1FDCDC70A001}"/>
              </a:ext>
            </a:extLst>
          </p:cNvPr>
          <p:cNvSpPr>
            <a:spLocks noGrp="1"/>
          </p:cNvSpPr>
          <p:nvPr>
            <p:ph type="title"/>
          </p:nvPr>
        </p:nvSpPr>
        <p:spPr>
          <a:xfrm>
            <a:off x="-2" y="0"/>
            <a:ext cx="4294019" cy="6922373"/>
          </a:xfrm>
          <a:solidFill>
            <a:schemeClr val="bg2">
              <a:alpha val="44000"/>
            </a:schemeClr>
          </a:solidFill>
        </p:spPr>
        <p:txBody>
          <a:bodyPr>
            <a:normAutofit/>
          </a:bodyPr>
          <a:lstStyle/>
          <a:p>
            <a:pPr algn="ctr">
              <a:lnSpc>
                <a:spcPct val="100000"/>
              </a:lnSpc>
            </a:pPr>
            <a:r>
              <a:rPr lang="en-US" sz="8800" dirty="0">
                <a:ln w="38100">
                  <a:solidFill>
                    <a:schemeClr val="accent1">
                      <a:lumMod val="50000"/>
                    </a:schemeClr>
                  </a:solidFill>
                </a:ln>
                <a:solidFill>
                  <a:schemeClr val="bg1"/>
                </a:solidFill>
                <a:effectLst>
                  <a:outerShdw blurRad="50800" dist="38100" dir="5400000" algn="t" rotWithShape="0">
                    <a:prstClr val="black">
                      <a:alpha val="40000"/>
                    </a:prstClr>
                  </a:outerShdw>
                </a:effectLst>
                <a:latin typeface="Boucherie Block" panose="020F0502020204030204" pitchFamily="2" charset="0"/>
              </a:rPr>
              <a:t>Creating Healthy Habits</a:t>
            </a:r>
          </a:p>
        </p:txBody>
      </p:sp>
      <p:grpSp>
        <p:nvGrpSpPr>
          <p:cNvPr id="7" name="Group 6">
            <a:extLst>
              <a:ext uri="{FF2B5EF4-FFF2-40B4-BE49-F238E27FC236}">
                <a16:creationId xmlns:a16="http://schemas.microsoft.com/office/drawing/2014/main" id="{2010E415-902C-6F38-DBDA-E3E95FD5FAE7}"/>
              </a:ext>
            </a:extLst>
          </p:cNvPr>
          <p:cNvGrpSpPr/>
          <p:nvPr/>
        </p:nvGrpSpPr>
        <p:grpSpPr>
          <a:xfrm>
            <a:off x="4294020" y="0"/>
            <a:ext cx="7897980" cy="6856538"/>
            <a:chOff x="6541538" y="191654"/>
            <a:chExt cx="2752705" cy="6664884"/>
          </a:xfrm>
        </p:grpSpPr>
        <p:sp>
          <p:nvSpPr>
            <p:cNvPr id="8" name="Freeform: Shape 7">
              <a:extLst>
                <a:ext uri="{FF2B5EF4-FFF2-40B4-BE49-F238E27FC236}">
                  <a16:creationId xmlns:a16="http://schemas.microsoft.com/office/drawing/2014/main" id="{A81E1E37-4889-6016-6C68-117D82914B98}"/>
                </a:ext>
              </a:extLst>
            </p:cNvPr>
            <p:cNvSpPr/>
            <p:nvPr/>
          </p:nvSpPr>
          <p:spPr>
            <a:xfrm>
              <a:off x="7449931" y="191654"/>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1. Disrupt Old Habits</a:t>
              </a:r>
            </a:p>
          </p:txBody>
        </p:sp>
        <p:sp>
          <p:nvSpPr>
            <p:cNvPr id="9" name="Rectangle 8">
              <a:extLst>
                <a:ext uri="{FF2B5EF4-FFF2-40B4-BE49-F238E27FC236}">
                  <a16:creationId xmlns:a16="http://schemas.microsoft.com/office/drawing/2014/main" id="{E3031DF6-B860-0E13-1530-012508147122}"/>
                </a:ext>
              </a:extLst>
            </p:cNvPr>
            <p:cNvSpPr/>
            <p:nvPr/>
          </p:nvSpPr>
          <p:spPr>
            <a:xfrm>
              <a:off x="6541538" y="191654"/>
              <a:ext cx="825811" cy="834153"/>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latin typeface="Bahnschrift" panose="020B0502040204020203" pitchFamily="34" charset="0"/>
              </a:endParaRPr>
            </a:p>
          </p:txBody>
        </p:sp>
        <p:sp>
          <p:nvSpPr>
            <p:cNvPr id="10" name="Freeform: Shape 9">
              <a:extLst>
                <a:ext uri="{FF2B5EF4-FFF2-40B4-BE49-F238E27FC236}">
                  <a16:creationId xmlns:a16="http://schemas.microsoft.com/office/drawing/2014/main" id="{EA7BFEF9-633D-EB3B-D3DD-7A5734540C9E}"/>
                </a:ext>
              </a:extLst>
            </p:cNvPr>
            <p:cNvSpPr/>
            <p:nvPr/>
          </p:nvSpPr>
          <p:spPr>
            <a:xfrm>
              <a:off x="6541538" y="1163442"/>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686194"/>
                <a:satOff val="4119"/>
                <a:lumOff val="3138"/>
                <a:alphaOff val="0"/>
              </a:schemeClr>
            </a:fillRef>
            <a:effectRef idx="0">
              <a:schemeClr val="accent3">
                <a:hueOff val="686194"/>
                <a:satOff val="4119"/>
                <a:lumOff val="3138"/>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2. Build on Existing Routines</a:t>
              </a:r>
            </a:p>
          </p:txBody>
        </p:sp>
        <p:sp>
          <p:nvSpPr>
            <p:cNvPr id="11" name="Rectangle 10">
              <a:extLst>
                <a:ext uri="{FF2B5EF4-FFF2-40B4-BE49-F238E27FC236}">
                  <a16:creationId xmlns:a16="http://schemas.microsoft.com/office/drawing/2014/main" id="{4F4F8789-96E6-961C-7E97-157CC7C2848B}"/>
                </a:ext>
              </a:extLst>
            </p:cNvPr>
            <p:cNvSpPr/>
            <p:nvPr/>
          </p:nvSpPr>
          <p:spPr>
            <a:xfrm>
              <a:off x="8468432" y="1163442"/>
              <a:ext cx="825811" cy="834153"/>
            </a:xfrm>
            <a:prstGeom prst="rect">
              <a:avLst/>
            </a:prstGeom>
          </p:spPr>
          <p:style>
            <a:lnRef idx="2">
              <a:schemeClr val="lt1">
                <a:hueOff val="0"/>
                <a:satOff val="0"/>
                <a:lumOff val="0"/>
                <a:alphaOff val="0"/>
              </a:schemeClr>
            </a:lnRef>
            <a:fillRef idx="1">
              <a:schemeClr val="accent3">
                <a:hueOff val="686194"/>
                <a:satOff val="4119"/>
                <a:lumOff val="3138"/>
                <a:alphaOff val="0"/>
              </a:schemeClr>
            </a:fillRef>
            <a:effectRef idx="0">
              <a:schemeClr val="accent3">
                <a:hueOff val="686194"/>
                <a:satOff val="4119"/>
                <a:lumOff val="3138"/>
                <a:alphaOff val="0"/>
              </a:schemeClr>
            </a:effectRef>
            <a:fontRef idx="minor">
              <a:schemeClr val="lt1"/>
            </a:fontRef>
          </p:style>
          <p:txBody>
            <a:bodyPr/>
            <a:lstStyle/>
            <a:p>
              <a:endParaRPr lang="en-US">
                <a:latin typeface="Bahnschrift" panose="020B0502040204020203" pitchFamily="34" charset="0"/>
              </a:endParaRPr>
            </a:p>
          </p:txBody>
        </p:sp>
        <p:sp>
          <p:nvSpPr>
            <p:cNvPr id="12" name="Freeform: Shape 11">
              <a:extLst>
                <a:ext uri="{FF2B5EF4-FFF2-40B4-BE49-F238E27FC236}">
                  <a16:creationId xmlns:a16="http://schemas.microsoft.com/office/drawing/2014/main" id="{AB1382A5-7BFA-0ECE-83BF-8E093BEACE44}"/>
                </a:ext>
              </a:extLst>
            </p:cNvPr>
            <p:cNvSpPr/>
            <p:nvPr/>
          </p:nvSpPr>
          <p:spPr>
            <a:xfrm>
              <a:off x="7449931" y="2135231"/>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1372388"/>
                <a:satOff val="8237"/>
                <a:lumOff val="6275"/>
                <a:alphaOff val="0"/>
              </a:schemeClr>
            </a:fillRef>
            <a:effectRef idx="0">
              <a:schemeClr val="accent3">
                <a:hueOff val="1372388"/>
                <a:satOff val="8237"/>
                <a:lumOff val="6275"/>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3. Build a Timeline</a:t>
              </a:r>
            </a:p>
          </p:txBody>
        </p:sp>
        <p:sp>
          <p:nvSpPr>
            <p:cNvPr id="13" name="Rectangle 12">
              <a:extLst>
                <a:ext uri="{FF2B5EF4-FFF2-40B4-BE49-F238E27FC236}">
                  <a16:creationId xmlns:a16="http://schemas.microsoft.com/office/drawing/2014/main" id="{6DA2EBCA-56DF-88AA-CFD4-19F08EAB6E67}"/>
                </a:ext>
              </a:extLst>
            </p:cNvPr>
            <p:cNvSpPr/>
            <p:nvPr/>
          </p:nvSpPr>
          <p:spPr>
            <a:xfrm>
              <a:off x="6541538" y="2135231"/>
              <a:ext cx="825811" cy="834153"/>
            </a:xfrm>
            <a:prstGeom prst="rect">
              <a:avLst/>
            </a:prstGeom>
          </p:spPr>
          <p:style>
            <a:lnRef idx="2">
              <a:schemeClr val="lt1">
                <a:hueOff val="0"/>
                <a:satOff val="0"/>
                <a:lumOff val="0"/>
                <a:alphaOff val="0"/>
              </a:schemeClr>
            </a:lnRef>
            <a:fillRef idx="1">
              <a:schemeClr val="accent3">
                <a:hueOff val="1372388"/>
                <a:satOff val="8237"/>
                <a:lumOff val="6275"/>
                <a:alphaOff val="0"/>
              </a:schemeClr>
            </a:fillRef>
            <a:effectRef idx="0">
              <a:schemeClr val="accent3">
                <a:hueOff val="1372388"/>
                <a:satOff val="8237"/>
                <a:lumOff val="6275"/>
                <a:alphaOff val="0"/>
              </a:schemeClr>
            </a:effectRef>
            <a:fontRef idx="minor">
              <a:schemeClr val="lt1"/>
            </a:fontRef>
          </p:style>
          <p:txBody>
            <a:bodyPr/>
            <a:lstStyle/>
            <a:p>
              <a:endParaRPr lang="en-US">
                <a:latin typeface="Bahnschrift" panose="020B0502040204020203" pitchFamily="34" charset="0"/>
              </a:endParaRPr>
            </a:p>
          </p:txBody>
        </p:sp>
        <p:sp>
          <p:nvSpPr>
            <p:cNvPr id="14" name="Freeform: Shape 13">
              <a:extLst>
                <a:ext uri="{FF2B5EF4-FFF2-40B4-BE49-F238E27FC236}">
                  <a16:creationId xmlns:a16="http://schemas.microsoft.com/office/drawing/2014/main" id="{08056737-150F-15F7-169C-785701DBDAEA}"/>
                </a:ext>
              </a:extLst>
            </p:cNvPr>
            <p:cNvSpPr/>
            <p:nvPr/>
          </p:nvSpPr>
          <p:spPr>
            <a:xfrm>
              <a:off x="6541538" y="3107019"/>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4. Create Reminders</a:t>
              </a:r>
            </a:p>
          </p:txBody>
        </p:sp>
        <p:sp>
          <p:nvSpPr>
            <p:cNvPr id="15" name="Rectangle 14">
              <a:extLst>
                <a:ext uri="{FF2B5EF4-FFF2-40B4-BE49-F238E27FC236}">
                  <a16:creationId xmlns:a16="http://schemas.microsoft.com/office/drawing/2014/main" id="{066EF129-0F6C-D355-42D5-C8EA7AE1B6B8}"/>
                </a:ext>
              </a:extLst>
            </p:cNvPr>
            <p:cNvSpPr/>
            <p:nvPr/>
          </p:nvSpPr>
          <p:spPr>
            <a:xfrm>
              <a:off x="8468432" y="3107019"/>
              <a:ext cx="825811" cy="834153"/>
            </a:xfrm>
            <a:prstGeom prst="rect">
              <a:avLst/>
            </a:prstGeom>
          </p:spPr>
          <p:style>
            <a:lnRef idx="2">
              <a:schemeClr val="lt1">
                <a:hueOff val="0"/>
                <a:satOff val="0"/>
                <a:lumOff val="0"/>
                <a:alphaOff val="0"/>
              </a:schemeClr>
            </a:lnRef>
            <a:fillRef idx="1">
              <a:schemeClr val="accent3">
                <a:hueOff val="2058582"/>
                <a:satOff val="12356"/>
                <a:lumOff val="9413"/>
                <a:alphaOff val="0"/>
              </a:schemeClr>
            </a:fillRef>
            <a:effectRef idx="0">
              <a:schemeClr val="accent3">
                <a:hueOff val="2058582"/>
                <a:satOff val="12356"/>
                <a:lumOff val="9413"/>
                <a:alphaOff val="0"/>
              </a:schemeClr>
            </a:effectRef>
            <a:fontRef idx="minor">
              <a:schemeClr val="lt1"/>
            </a:fontRef>
          </p:style>
          <p:txBody>
            <a:bodyPr/>
            <a:lstStyle/>
            <a:p>
              <a:endParaRPr lang="en-US">
                <a:latin typeface="Bahnschrift" panose="020B0502040204020203" pitchFamily="34" charset="0"/>
              </a:endParaRPr>
            </a:p>
          </p:txBody>
        </p:sp>
        <p:sp>
          <p:nvSpPr>
            <p:cNvPr id="16" name="Freeform: Shape 15">
              <a:extLst>
                <a:ext uri="{FF2B5EF4-FFF2-40B4-BE49-F238E27FC236}">
                  <a16:creationId xmlns:a16="http://schemas.microsoft.com/office/drawing/2014/main" id="{BC87E61F-51CF-85A3-0763-AB9ABD209A36}"/>
                </a:ext>
              </a:extLst>
            </p:cNvPr>
            <p:cNvSpPr/>
            <p:nvPr/>
          </p:nvSpPr>
          <p:spPr>
            <a:xfrm>
              <a:off x="7449931" y="4078808"/>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2744775"/>
                <a:satOff val="16475"/>
                <a:lumOff val="12550"/>
                <a:alphaOff val="0"/>
              </a:schemeClr>
            </a:fillRef>
            <a:effectRef idx="0">
              <a:schemeClr val="accent3">
                <a:hueOff val="2744775"/>
                <a:satOff val="16475"/>
                <a:lumOff val="1255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5. Find Accountability</a:t>
              </a:r>
            </a:p>
          </p:txBody>
        </p:sp>
        <p:sp>
          <p:nvSpPr>
            <p:cNvPr id="17" name="Rectangle 16">
              <a:extLst>
                <a:ext uri="{FF2B5EF4-FFF2-40B4-BE49-F238E27FC236}">
                  <a16:creationId xmlns:a16="http://schemas.microsoft.com/office/drawing/2014/main" id="{F44BE835-A5F6-9A01-91F6-9CB68B5EEBFF}"/>
                </a:ext>
              </a:extLst>
            </p:cNvPr>
            <p:cNvSpPr/>
            <p:nvPr/>
          </p:nvSpPr>
          <p:spPr>
            <a:xfrm>
              <a:off x="6541538" y="4078808"/>
              <a:ext cx="825811" cy="834153"/>
            </a:xfrm>
            <a:prstGeom prst="rect">
              <a:avLst/>
            </a:prstGeom>
          </p:spPr>
          <p:style>
            <a:lnRef idx="2">
              <a:schemeClr val="lt1">
                <a:hueOff val="0"/>
                <a:satOff val="0"/>
                <a:lumOff val="0"/>
                <a:alphaOff val="0"/>
              </a:schemeClr>
            </a:lnRef>
            <a:fillRef idx="1">
              <a:schemeClr val="accent3">
                <a:hueOff val="2744775"/>
                <a:satOff val="16475"/>
                <a:lumOff val="12550"/>
                <a:alphaOff val="0"/>
              </a:schemeClr>
            </a:fillRef>
            <a:effectRef idx="0">
              <a:schemeClr val="accent3">
                <a:hueOff val="2744775"/>
                <a:satOff val="16475"/>
                <a:lumOff val="12550"/>
                <a:alphaOff val="0"/>
              </a:schemeClr>
            </a:effectRef>
            <a:fontRef idx="minor">
              <a:schemeClr val="lt1"/>
            </a:fontRef>
          </p:style>
          <p:txBody>
            <a:bodyPr/>
            <a:lstStyle/>
            <a:p>
              <a:endParaRPr lang="en-US">
                <a:latin typeface="Bahnschrift" panose="020B0502040204020203" pitchFamily="34" charset="0"/>
              </a:endParaRPr>
            </a:p>
          </p:txBody>
        </p:sp>
        <p:sp>
          <p:nvSpPr>
            <p:cNvPr id="18" name="Freeform: Shape 17">
              <a:extLst>
                <a:ext uri="{FF2B5EF4-FFF2-40B4-BE49-F238E27FC236}">
                  <a16:creationId xmlns:a16="http://schemas.microsoft.com/office/drawing/2014/main" id="{6563DAC8-83CC-CD10-780D-0AFDBAB22680}"/>
                </a:ext>
              </a:extLst>
            </p:cNvPr>
            <p:cNvSpPr/>
            <p:nvPr/>
          </p:nvSpPr>
          <p:spPr>
            <a:xfrm>
              <a:off x="6541538" y="5050596"/>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3430969"/>
                <a:satOff val="20593"/>
                <a:lumOff val="15687"/>
                <a:alphaOff val="0"/>
              </a:schemeClr>
            </a:fillRef>
            <a:effectRef idx="0">
              <a:schemeClr val="accent3">
                <a:hueOff val="3430969"/>
                <a:satOff val="20593"/>
                <a:lumOff val="15687"/>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6. Focus on Progress</a:t>
              </a:r>
            </a:p>
          </p:txBody>
        </p:sp>
        <p:sp>
          <p:nvSpPr>
            <p:cNvPr id="19" name="Rectangle 18">
              <a:extLst>
                <a:ext uri="{FF2B5EF4-FFF2-40B4-BE49-F238E27FC236}">
                  <a16:creationId xmlns:a16="http://schemas.microsoft.com/office/drawing/2014/main" id="{49A82203-A046-7EE8-12F7-046EB71F2FA6}"/>
                </a:ext>
              </a:extLst>
            </p:cNvPr>
            <p:cNvSpPr/>
            <p:nvPr/>
          </p:nvSpPr>
          <p:spPr>
            <a:xfrm>
              <a:off x="8468432" y="5050596"/>
              <a:ext cx="825811" cy="834153"/>
            </a:xfrm>
            <a:prstGeom prst="rect">
              <a:avLst/>
            </a:prstGeom>
          </p:spPr>
          <p:style>
            <a:lnRef idx="2">
              <a:schemeClr val="lt1">
                <a:hueOff val="0"/>
                <a:satOff val="0"/>
                <a:lumOff val="0"/>
                <a:alphaOff val="0"/>
              </a:schemeClr>
            </a:lnRef>
            <a:fillRef idx="1">
              <a:schemeClr val="accent3">
                <a:hueOff val="3430969"/>
                <a:satOff val="20593"/>
                <a:lumOff val="15687"/>
                <a:alphaOff val="0"/>
              </a:schemeClr>
            </a:fillRef>
            <a:effectRef idx="0">
              <a:schemeClr val="accent3">
                <a:hueOff val="3430969"/>
                <a:satOff val="20593"/>
                <a:lumOff val="15687"/>
                <a:alphaOff val="0"/>
              </a:schemeClr>
            </a:effectRef>
            <a:fontRef idx="minor">
              <a:schemeClr val="lt1"/>
            </a:fontRef>
          </p:style>
          <p:txBody>
            <a:bodyPr/>
            <a:lstStyle/>
            <a:p>
              <a:endParaRPr lang="en-US">
                <a:latin typeface="Bahnschrift" panose="020B0502040204020203" pitchFamily="34" charset="0"/>
              </a:endParaRPr>
            </a:p>
          </p:txBody>
        </p:sp>
        <p:sp>
          <p:nvSpPr>
            <p:cNvPr id="20" name="Freeform: Shape 19">
              <a:extLst>
                <a:ext uri="{FF2B5EF4-FFF2-40B4-BE49-F238E27FC236}">
                  <a16:creationId xmlns:a16="http://schemas.microsoft.com/office/drawing/2014/main" id="{73C429C7-0038-18F8-5657-19711BB8FB72}"/>
                </a:ext>
              </a:extLst>
            </p:cNvPr>
            <p:cNvSpPr/>
            <p:nvPr/>
          </p:nvSpPr>
          <p:spPr>
            <a:xfrm>
              <a:off x="7449931" y="6022385"/>
              <a:ext cx="1844312" cy="834153"/>
            </a:xfrm>
            <a:custGeom>
              <a:avLst/>
              <a:gdLst>
                <a:gd name="csX0" fmla="*/ 0 w 1844312"/>
                <a:gd name="csY0" fmla="*/ 0 h 834153"/>
                <a:gd name="csX1" fmla="*/ 1844312 w 1844312"/>
                <a:gd name="csY1" fmla="*/ 0 h 834153"/>
                <a:gd name="csX2" fmla="*/ 1844312 w 1844312"/>
                <a:gd name="csY2" fmla="*/ 834153 h 834153"/>
                <a:gd name="csX3" fmla="*/ 0 w 1844312"/>
                <a:gd name="csY3" fmla="*/ 834153 h 834153"/>
                <a:gd name="csX4" fmla="*/ 0 w 1844312"/>
                <a:gd name="csY4" fmla="*/ 0 h 834153"/>
              </a:gdLst>
              <a:ahLst/>
              <a:cxnLst>
                <a:cxn ang="0">
                  <a:pos x="csX0" y="csY0"/>
                </a:cxn>
                <a:cxn ang="0">
                  <a:pos x="csX1" y="csY1"/>
                </a:cxn>
                <a:cxn ang="0">
                  <a:pos x="csX2" y="csY2"/>
                </a:cxn>
                <a:cxn ang="0">
                  <a:pos x="csX3" y="csY3"/>
                </a:cxn>
                <a:cxn ang="0">
                  <a:pos x="csX4" y="csY4"/>
                </a:cxn>
              </a:cxnLst>
              <a:rect l="l" t="t" r="r" b="b"/>
              <a:pathLst>
                <a:path w="1844312" h="834153">
                  <a:moveTo>
                    <a:pt x="0" y="0"/>
                  </a:moveTo>
                  <a:lnTo>
                    <a:pt x="1844312" y="0"/>
                  </a:lnTo>
                  <a:lnTo>
                    <a:pt x="1844312" y="834153"/>
                  </a:lnTo>
                  <a:lnTo>
                    <a:pt x="0" y="834153"/>
                  </a:lnTo>
                  <a:lnTo>
                    <a:pt x="0" y="0"/>
                  </a:lnTo>
                  <a:close/>
                </a:path>
              </a:pathLst>
            </a:custGeom>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Bahnschrift" panose="020B0502040204020203" pitchFamily="34" charset="0"/>
                </a:rPr>
                <a:t>7. Celebrate Success, Big or Small</a:t>
              </a:r>
            </a:p>
          </p:txBody>
        </p:sp>
        <p:sp>
          <p:nvSpPr>
            <p:cNvPr id="21" name="Rectangle 20">
              <a:extLst>
                <a:ext uri="{FF2B5EF4-FFF2-40B4-BE49-F238E27FC236}">
                  <a16:creationId xmlns:a16="http://schemas.microsoft.com/office/drawing/2014/main" id="{7B627ACF-306C-B6EC-596C-59CDE4993ED3}"/>
                </a:ext>
              </a:extLst>
            </p:cNvPr>
            <p:cNvSpPr/>
            <p:nvPr/>
          </p:nvSpPr>
          <p:spPr>
            <a:xfrm>
              <a:off x="6541538" y="6022385"/>
              <a:ext cx="825811" cy="834153"/>
            </a:xfrm>
            <a:prstGeom prst="rect">
              <a:avLst/>
            </a:prstGeom>
          </p:spPr>
          <p:style>
            <a:lnRef idx="2">
              <a:schemeClr val="lt1">
                <a:hueOff val="0"/>
                <a:satOff val="0"/>
                <a:lumOff val="0"/>
                <a:alphaOff val="0"/>
              </a:schemeClr>
            </a:lnRef>
            <a:fillRef idx="1">
              <a:schemeClr val="accent3">
                <a:hueOff val="4117163"/>
                <a:satOff val="24712"/>
                <a:lumOff val="18825"/>
                <a:alphaOff val="0"/>
              </a:schemeClr>
            </a:fillRef>
            <a:effectRef idx="0">
              <a:schemeClr val="accent3">
                <a:hueOff val="4117163"/>
                <a:satOff val="24712"/>
                <a:lumOff val="18825"/>
                <a:alphaOff val="0"/>
              </a:schemeClr>
            </a:effectRef>
            <a:fontRef idx="minor">
              <a:schemeClr val="lt1"/>
            </a:fontRef>
          </p:style>
          <p:txBody>
            <a:bodyPr/>
            <a:lstStyle/>
            <a:p>
              <a:endParaRPr lang="en-US">
                <a:latin typeface="Bahnschrift" panose="020B0502040204020203" pitchFamily="34" charset="0"/>
              </a:endParaRPr>
            </a:p>
          </p:txBody>
        </p:sp>
      </p:grpSp>
      <p:pic>
        <p:nvPicPr>
          <p:cNvPr id="23" name="Picture 22" descr="Person sitting by window">
            <a:extLst>
              <a:ext uri="{FF2B5EF4-FFF2-40B4-BE49-F238E27FC236}">
                <a16:creationId xmlns:a16="http://schemas.microsoft.com/office/drawing/2014/main" id="{C3B1192C-29E5-7ABE-6394-4F8788FCE63E}"/>
              </a:ext>
            </a:extLst>
          </p:cNvPr>
          <p:cNvPicPr>
            <a:picLocks noChangeAspect="1"/>
          </p:cNvPicPr>
          <p:nvPr/>
        </p:nvPicPr>
        <p:blipFill>
          <a:blip r:embed="rId3">
            <a:extLst>
              <a:ext uri="{28A0092B-C50C-407E-A947-70E740481C1C}">
                <a14:useLocalDpi xmlns:a14="http://schemas.microsoft.com/office/drawing/2010/main" val="0"/>
              </a:ext>
            </a:extLst>
          </a:blip>
          <a:srcRect t="34191"/>
          <a:stretch>
            <a:fillRect/>
          </a:stretch>
        </p:blipFill>
        <p:spPr>
          <a:xfrm>
            <a:off x="4294021" y="-1"/>
            <a:ext cx="2369391" cy="858140"/>
          </a:xfrm>
          <a:prstGeom prst="rect">
            <a:avLst/>
          </a:prstGeom>
          <a:effectLst>
            <a:outerShdw blurRad="50800" dist="38100" dir="5400000" algn="t" rotWithShape="0">
              <a:prstClr val="black">
                <a:alpha val="40000"/>
              </a:prstClr>
            </a:outerShdw>
          </a:effectLst>
        </p:spPr>
      </p:pic>
      <p:pic>
        <p:nvPicPr>
          <p:cNvPr id="25" name="Picture 24" descr="Couple walking">
            <a:extLst>
              <a:ext uri="{FF2B5EF4-FFF2-40B4-BE49-F238E27FC236}">
                <a16:creationId xmlns:a16="http://schemas.microsoft.com/office/drawing/2014/main" id="{78A3BD6F-BF44-BA5A-C911-3E3ACE4F3CB2}"/>
              </a:ext>
            </a:extLst>
          </p:cNvPr>
          <p:cNvPicPr>
            <a:picLocks noChangeAspect="1"/>
          </p:cNvPicPr>
          <p:nvPr/>
        </p:nvPicPr>
        <p:blipFill>
          <a:blip r:embed="rId4">
            <a:extLst>
              <a:ext uri="{28A0092B-C50C-407E-A947-70E740481C1C}">
                <a14:useLocalDpi xmlns:a14="http://schemas.microsoft.com/office/drawing/2010/main" val="0"/>
              </a:ext>
            </a:extLst>
          </a:blip>
          <a:srcRect t="17281" b="17280"/>
          <a:stretch>
            <a:fillRect/>
          </a:stretch>
        </p:blipFill>
        <p:spPr>
          <a:xfrm>
            <a:off x="9822608" y="999733"/>
            <a:ext cx="2369392" cy="858140"/>
          </a:xfrm>
          <a:prstGeom prst="rect">
            <a:avLst/>
          </a:prstGeom>
          <a:effectLst>
            <a:outerShdw blurRad="50800" dist="38100" dir="5400000" algn="t" rotWithShape="0">
              <a:prstClr val="black">
                <a:alpha val="40000"/>
              </a:prstClr>
            </a:outerShdw>
          </a:effectLst>
        </p:spPr>
      </p:pic>
      <p:pic>
        <p:nvPicPr>
          <p:cNvPr id="29" name="Picture 28" descr="Calendar">
            <a:extLst>
              <a:ext uri="{FF2B5EF4-FFF2-40B4-BE49-F238E27FC236}">
                <a16:creationId xmlns:a16="http://schemas.microsoft.com/office/drawing/2014/main" id="{1EA6DB72-3035-55A4-BB3A-835C68370A51}"/>
              </a:ext>
            </a:extLst>
          </p:cNvPr>
          <p:cNvPicPr>
            <a:picLocks noChangeAspect="1"/>
          </p:cNvPicPr>
          <p:nvPr/>
        </p:nvPicPr>
        <p:blipFill>
          <a:blip r:embed="rId5">
            <a:extLst>
              <a:ext uri="{28A0092B-C50C-407E-A947-70E740481C1C}">
                <a14:useLocalDpi xmlns:a14="http://schemas.microsoft.com/office/drawing/2010/main" val="0"/>
              </a:ext>
            </a:extLst>
          </a:blip>
          <a:srcRect t="25071" b="14360"/>
          <a:stretch>
            <a:fillRect/>
          </a:stretch>
        </p:blipFill>
        <p:spPr>
          <a:xfrm>
            <a:off x="4294020" y="1999465"/>
            <a:ext cx="2369392" cy="858140"/>
          </a:xfrm>
          <a:prstGeom prst="rect">
            <a:avLst/>
          </a:prstGeom>
          <a:effectLst>
            <a:outerShdw blurRad="50800" dist="38100" dir="5400000" algn="t" rotWithShape="0">
              <a:prstClr val="black">
                <a:alpha val="40000"/>
              </a:prstClr>
            </a:outerShdw>
          </a:effectLst>
        </p:spPr>
      </p:pic>
      <p:pic>
        <p:nvPicPr>
          <p:cNvPr id="33" name="Picture 32" descr="Person checking phone at desk">
            <a:extLst>
              <a:ext uri="{FF2B5EF4-FFF2-40B4-BE49-F238E27FC236}">
                <a16:creationId xmlns:a16="http://schemas.microsoft.com/office/drawing/2014/main" id="{2973C4D3-A218-1CAD-5A76-FC04F840937D}"/>
              </a:ext>
            </a:extLst>
          </p:cNvPr>
          <p:cNvPicPr>
            <a:picLocks noChangeAspect="1"/>
          </p:cNvPicPr>
          <p:nvPr/>
        </p:nvPicPr>
        <p:blipFill>
          <a:blip r:embed="rId6">
            <a:extLst>
              <a:ext uri="{28A0092B-C50C-407E-A947-70E740481C1C}">
                <a14:useLocalDpi xmlns:a14="http://schemas.microsoft.com/office/drawing/2010/main" val="0"/>
              </a:ext>
            </a:extLst>
          </a:blip>
          <a:srcRect t="22503" b="18607"/>
          <a:stretch>
            <a:fillRect/>
          </a:stretch>
        </p:blipFill>
        <p:spPr>
          <a:xfrm>
            <a:off x="9822607" y="2999198"/>
            <a:ext cx="2369393" cy="858140"/>
          </a:xfrm>
          <a:prstGeom prst="rect">
            <a:avLst/>
          </a:prstGeom>
          <a:effectLst>
            <a:outerShdw blurRad="50800" dist="38100" dir="5400000" algn="t" rotWithShape="0">
              <a:prstClr val="black">
                <a:alpha val="40000"/>
              </a:prstClr>
            </a:outerShdw>
          </a:effectLst>
        </p:spPr>
      </p:pic>
      <p:pic>
        <p:nvPicPr>
          <p:cNvPr id="37" name="Picture 36" descr="Two hikers cheering on rock in alpine scenery">
            <a:extLst>
              <a:ext uri="{FF2B5EF4-FFF2-40B4-BE49-F238E27FC236}">
                <a16:creationId xmlns:a16="http://schemas.microsoft.com/office/drawing/2014/main" id="{E99B0C28-8582-8C46-E5E9-BD619C73DDDA}"/>
              </a:ext>
            </a:extLst>
          </p:cNvPr>
          <p:cNvPicPr>
            <a:picLocks noChangeAspect="1"/>
          </p:cNvPicPr>
          <p:nvPr/>
        </p:nvPicPr>
        <p:blipFill>
          <a:blip r:embed="rId7">
            <a:extLst>
              <a:ext uri="{28A0092B-C50C-407E-A947-70E740481C1C}">
                <a14:useLocalDpi xmlns:a14="http://schemas.microsoft.com/office/drawing/2010/main" val="0"/>
              </a:ext>
            </a:extLst>
          </a:blip>
          <a:srcRect t="13874" b="31866"/>
          <a:stretch>
            <a:fillRect/>
          </a:stretch>
        </p:blipFill>
        <p:spPr>
          <a:xfrm>
            <a:off x="4294021" y="5998398"/>
            <a:ext cx="2369391" cy="858140"/>
          </a:xfrm>
          <a:prstGeom prst="rect">
            <a:avLst/>
          </a:prstGeom>
          <a:effectLst>
            <a:outerShdw blurRad="50800" dist="38100" dir="5400000" algn="t" rotWithShape="0">
              <a:prstClr val="black">
                <a:alpha val="40000"/>
              </a:prstClr>
            </a:outerShdw>
          </a:effectLst>
        </p:spPr>
      </p:pic>
      <p:pic>
        <p:nvPicPr>
          <p:cNvPr id="41" name="Picture 40" descr="Elderly ladies walking in the park">
            <a:extLst>
              <a:ext uri="{FF2B5EF4-FFF2-40B4-BE49-F238E27FC236}">
                <a16:creationId xmlns:a16="http://schemas.microsoft.com/office/drawing/2014/main" id="{1CBA6132-E517-7DE5-B8C4-6AB6D4842C1C}"/>
              </a:ext>
            </a:extLst>
          </p:cNvPr>
          <p:cNvPicPr>
            <a:picLocks noChangeAspect="1"/>
          </p:cNvPicPr>
          <p:nvPr/>
        </p:nvPicPr>
        <p:blipFill>
          <a:blip r:embed="rId8">
            <a:extLst>
              <a:ext uri="{28A0092B-C50C-407E-A947-70E740481C1C}">
                <a14:useLocalDpi xmlns:a14="http://schemas.microsoft.com/office/drawing/2010/main" val="0"/>
              </a:ext>
            </a:extLst>
          </a:blip>
          <a:srcRect t="29359" b="16313"/>
          <a:stretch>
            <a:fillRect/>
          </a:stretch>
        </p:blipFill>
        <p:spPr>
          <a:xfrm>
            <a:off x="4294021" y="3998931"/>
            <a:ext cx="2369393" cy="858141"/>
          </a:xfrm>
          <a:prstGeom prst="rect">
            <a:avLst/>
          </a:prstGeom>
          <a:effectLst>
            <a:outerShdw blurRad="50800" dist="38100" dir="5400000" algn="t" rotWithShape="0">
              <a:prstClr val="black">
                <a:alpha val="40000"/>
              </a:prstClr>
            </a:outerShdw>
          </a:effectLst>
        </p:spPr>
      </p:pic>
      <p:pic>
        <p:nvPicPr>
          <p:cNvPr id="45" name="Picture 44" descr="People standing in a row wearing graduation caps with tassels and gowns">
            <a:extLst>
              <a:ext uri="{FF2B5EF4-FFF2-40B4-BE49-F238E27FC236}">
                <a16:creationId xmlns:a16="http://schemas.microsoft.com/office/drawing/2014/main" id="{6E47793F-F746-5CF7-F782-1F15ED71F934}"/>
              </a:ext>
            </a:extLst>
          </p:cNvPr>
          <p:cNvPicPr>
            <a:picLocks noChangeAspect="1"/>
          </p:cNvPicPr>
          <p:nvPr/>
        </p:nvPicPr>
        <p:blipFill>
          <a:blip r:embed="rId9">
            <a:extLst>
              <a:ext uri="{28A0092B-C50C-407E-A947-70E740481C1C}">
                <a14:useLocalDpi xmlns:a14="http://schemas.microsoft.com/office/drawing/2010/main" val="0"/>
              </a:ext>
            </a:extLst>
          </a:blip>
          <a:srcRect t="8964" b="36710"/>
          <a:stretch>
            <a:fillRect/>
          </a:stretch>
        </p:blipFill>
        <p:spPr>
          <a:xfrm>
            <a:off x="9822606" y="4998664"/>
            <a:ext cx="2369393" cy="85814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08361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196B24"/>
            </a:gs>
            <a:gs pos="18000">
              <a:srgbClr val="197B39"/>
            </a:gs>
            <a:gs pos="67000">
              <a:srgbClr val="15AF9F"/>
            </a:gs>
            <a:gs pos="51000">
              <a:srgbClr val="179D76"/>
            </a:gs>
            <a:gs pos="35000">
              <a:srgbClr val="188C54"/>
            </a:gs>
            <a:gs pos="84000">
              <a:srgbClr val="12B2C2"/>
            </a:gs>
            <a:gs pos="100000">
              <a:srgbClr val="0F9ED5">
                <a:lumMod val="86000"/>
                <a:lumOff val="14000"/>
              </a:srgb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6EED53-EE68-0532-D7BD-D40041A3F704}"/>
              </a:ext>
            </a:extLst>
          </p:cNvPr>
          <p:cNvSpPr/>
          <p:nvPr/>
        </p:nvSpPr>
        <p:spPr>
          <a:xfrm>
            <a:off x="2304660" y="111967"/>
            <a:ext cx="7576457" cy="634205"/>
          </a:xfrm>
          <a:prstGeom prst="rect">
            <a:avLst/>
          </a:prstGeom>
          <a:solidFill>
            <a:schemeClr val="bg2"/>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4" name="Title 3">
            <a:extLst>
              <a:ext uri="{FF2B5EF4-FFF2-40B4-BE49-F238E27FC236}">
                <a16:creationId xmlns:a16="http://schemas.microsoft.com/office/drawing/2014/main" id="{712E4F5E-DCAF-C7E0-6150-D1AE367361D5}"/>
              </a:ext>
            </a:extLst>
          </p:cNvPr>
          <p:cNvSpPr>
            <a:spLocks noGrp="1"/>
          </p:cNvSpPr>
          <p:nvPr>
            <p:ph type="title"/>
          </p:nvPr>
        </p:nvSpPr>
        <p:spPr>
          <a:xfrm>
            <a:off x="835088" y="-139960"/>
            <a:ext cx="10492275" cy="1325563"/>
          </a:xfrm>
        </p:spPr>
        <p:txBody>
          <a:bodyPr>
            <a:normAutofit/>
          </a:bodyPr>
          <a:lstStyle/>
          <a:p>
            <a:pPr algn="ctr"/>
            <a:r>
              <a:rPr lang="en-US" sz="6000" dirty="0">
                <a:ln w="28575">
                  <a:solidFill>
                    <a:schemeClr val="accent1">
                      <a:lumMod val="50000"/>
                    </a:schemeClr>
                  </a:solidFill>
                </a:ln>
                <a:solidFill>
                  <a:schemeClr val="bg1"/>
                </a:solidFill>
                <a:effectLst>
                  <a:outerShdw blurRad="50800" dist="38100" dir="5400000" algn="t" rotWithShape="0">
                    <a:prstClr val="black">
                      <a:alpha val="40000"/>
                    </a:prstClr>
                  </a:outerShdw>
                </a:effectLst>
                <a:latin typeface="Boucherie Block" panose="02000506000000020004" pitchFamily="2" charset="0"/>
              </a:rPr>
              <a:t>Creating Healthy Habits</a:t>
            </a:r>
          </a:p>
        </p:txBody>
      </p:sp>
      <p:sp>
        <p:nvSpPr>
          <p:cNvPr id="5" name="Content Placeholder 4">
            <a:extLst>
              <a:ext uri="{FF2B5EF4-FFF2-40B4-BE49-F238E27FC236}">
                <a16:creationId xmlns:a16="http://schemas.microsoft.com/office/drawing/2014/main" id="{049F3B78-36CB-CDA6-0BBA-61B9D5D2E4FB}"/>
              </a:ext>
            </a:extLst>
          </p:cNvPr>
          <p:cNvSpPr>
            <a:spLocks noGrp="1"/>
          </p:cNvSpPr>
          <p:nvPr>
            <p:ph idx="1"/>
          </p:nvPr>
        </p:nvSpPr>
        <p:spPr>
          <a:xfrm>
            <a:off x="195942" y="998098"/>
            <a:ext cx="11765903" cy="5859901"/>
          </a:xfrm>
        </p:spPr>
        <p:txBody>
          <a:bodyPr numCol="1">
            <a:normAutofit lnSpcReduction="10000"/>
          </a:bodyPr>
          <a:lstStyle/>
          <a:p>
            <a:pPr marL="514350" indent="-514350">
              <a:buFont typeface="+mj-lt"/>
              <a:buAutoNum type="arabicPeriod"/>
            </a:pPr>
            <a:r>
              <a:rPr lang="en-US" sz="1800" b="1" dirty="0">
                <a:solidFill>
                  <a:schemeClr val="bg1"/>
                </a:solidFill>
                <a:latin typeface="Bahnschrift" panose="020B0502040204020203" pitchFamily="34" charset="0"/>
              </a:rPr>
              <a:t>Disrupt Old Habits</a:t>
            </a:r>
          </a:p>
          <a:p>
            <a:pPr lvl="1"/>
            <a:r>
              <a:rPr lang="en-US" sz="1600" dirty="0">
                <a:solidFill>
                  <a:schemeClr val="bg1"/>
                </a:solidFill>
                <a:latin typeface="Bahnschrift" panose="020B0502040204020203" pitchFamily="34" charset="0"/>
              </a:rPr>
              <a:t>Taking the first step can be difficult. Start with small changes like eating dinner at the table instead of the couch, setting alarms to get up and move, or screen limits.</a:t>
            </a:r>
          </a:p>
          <a:p>
            <a:pPr marL="514350" indent="-514350">
              <a:buFont typeface="+mj-lt"/>
              <a:buAutoNum type="arabicPeriod"/>
            </a:pPr>
            <a:r>
              <a:rPr lang="en-US" sz="1800" b="1" dirty="0">
                <a:solidFill>
                  <a:schemeClr val="bg1"/>
                </a:solidFill>
                <a:latin typeface="Bahnschrift" panose="020B0502040204020203" pitchFamily="34" charset="0"/>
              </a:rPr>
              <a:t>Build on Existing Routines</a:t>
            </a:r>
          </a:p>
          <a:p>
            <a:pPr lvl="1"/>
            <a:r>
              <a:rPr lang="en-US" sz="1600" dirty="0">
                <a:solidFill>
                  <a:schemeClr val="bg1"/>
                </a:solidFill>
                <a:latin typeface="Bahnschrift" panose="020B0502040204020203" pitchFamily="34" charset="0"/>
              </a:rPr>
              <a:t>Building a foundation of healthy habits can start with things you already do. Habit stacking involves putting a new habit before/after a current habit, such as walking around the block before checking your mail or stretching after you brush your teeth.</a:t>
            </a:r>
          </a:p>
          <a:p>
            <a:pPr marL="514350" indent="-514350">
              <a:buFont typeface="+mj-lt"/>
              <a:buAutoNum type="arabicPeriod"/>
            </a:pPr>
            <a:r>
              <a:rPr lang="en-US" sz="1800" b="1" dirty="0">
                <a:solidFill>
                  <a:schemeClr val="bg1"/>
                </a:solidFill>
                <a:latin typeface="Bahnschrift" panose="020B0502040204020203" pitchFamily="34" charset="0"/>
              </a:rPr>
              <a:t>Build a Timeline</a:t>
            </a:r>
          </a:p>
          <a:p>
            <a:pPr lvl="1"/>
            <a:r>
              <a:rPr lang="en-US" sz="1600" dirty="0">
                <a:solidFill>
                  <a:schemeClr val="bg1"/>
                </a:solidFill>
                <a:latin typeface="Bahnschrift" panose="020B0502040204020203" pitchFamily="34" charset="0"/>
              </a:rPr>
              <a:t>Start by setting a reasonable goal with attainable deadlines. Your deadlines should be small steps to reach your goals, similar to your habit-stacking ideas.</a:t>
            </a:r>
          </a:p>
          <a:p>
            <a:pPr marL="514350" indent="-514350">
              <a:buFont typeface="+mj-lt"/>
              <a:buAutoNum type="arabicPeriod"/>
            </a:pPr>
            <a:r>
              <a:rPr lang="en-US" sz="1800" b="1" dirty="0">
                <a:solidFill>
                  <a:schemeClr val="bg1"/>
                </a:solidFill>
                <a:latin typeface="Bahnschrift" panose="020B0502040204020203" pitchFamily="34" charset="0"/>
              </a:rPr>
              <a:t>Create Reminders</a:t>
            </a:r>
          </a:p>
          <a:p>
            <a:pPr lvl="1"/>
            <a:r>
              <a:rPr lang="en-US" sz="1600" dirty="0">
                <a:solidFill>
                  <a:schemeClr val="bg1"/>
                </a:solidFill>
                <a:latin typeface="Bahnschrift" panose="020B0502040204020203" pitchFamily="34" charset="0"/>
              </a:rPr>
              <a:t> A reminder will help you stay on track, whether on your phone, sticky notes, or laying out your walking shoes. Reminders are most efficient if they are related to your new habit or in a spot where your habit stacking begins.</a:t>
            </a:r>
          </a:p>
          <a:p>
            <a:pPr marL="514350" indent="-514350">
              <a:buFont typeface="+mj-lt"/>
              <a:buAutoNum type="arabicPeriod"/>
            </a:pPr>
            <a:r>
              <a:rPr lang="en-US" sz="1800" b="1" dirty="0">
                <a:solidFill>
                  <a:schemeClr val="bg1"/>
                </a:solidFill>
                <a:latin typeface="Bahnschrift" panose="020B0502040204020203" pitchFamily="34" charset="0"/>
              </a:rPr>
              <a:t>Find Accountability</a:t>
            </a:r>
          </a:p>
          <a:p>
            <a:pPr lvl="1"/>
            <a:r>
              <a:rPr lang="en-US" sz="1600" dirty="0">
                <a:solidFill>
                  <a:schemeClr val="bg1"/>
                </a:solidFill>
                <a:latin typeface="Bahnschrift" panose="020B0502040204020203" pitchFamily="34" charset="0"/>
              </a:rPr>
              <a:t>Someone to help keep you accountable towards your goals increases your chance for success. Find a friend, coworker, or significant other who has a similar goal to help keep each other on a path forward.</a:t>
            </a:r>
          </a:p>
          <a:p>
            <a:pPr marL="514350" indent="-514350">
              <a:buFont typeface="+mj-lt"/>
              <a:buAutoNum type="arabicPeriod"/>
            </a:pPr>
            <a:r>
              <a:rPr lang="en-US" sz="1800" b="1" dirty="0">
                <a:solidFill>
                  <a:schemeClr val="bg1"/>
                </a:solidFill>
                <a:latin typeface="Bahnschrift" panose="020B0502040204020203" pitchFamily="34" charset="0"/>
              </a:rPr>
              <a:t>Focus on Progress</a:t>
            </a:r>
          </a:p>
          <a:p>
            <a:pPr lvl="1"/>
            <a:r>
              <a:rPr lang="en-US" sz="1600" dirty="0">
                <a:solidFill>
                  <a:schemeClr val="bg1"/>
                </a:solidFill>
                <a:latin typeface="Bahnschrift" panose="020B0502040204020203" pitchFamily="34" charset="0"/>
              </a:rPr>
              <a:t>Don’t lose sight of what you have already accomplished to focus on being perfected. The progress you make is just as important as the goal itself.</a:t>
            </a:r>
          </a:p>
          <a:p>
            <a:pPr marL="514350" indent="-514350">
              <a:buFont typeface="+mj-lt"/>
              <a:buAutoNum type="arabicPeriod"/>
            </a:pPr>
            <a:r>
              <a:rPr lang="en-US" sz="1800" b="1" dirty="0">
                <a:solidFill>
                  <a:schemeClr val="bg1"/>
                </a:solidFill>
                <a:latin typeface="Bahnschrift" panose="020B0502040204020203" pitchFamily="34" charset="0"/>
              </a:rPr>
              <a:t>Celebrate Success, Big and Small</a:t>
            </a:r>
          </a:p>
          <a:p>
            <a:pPr lvl="1"/>
            <a:r>
              <a:rPr lang="en-US" sz="1600" dirty="0">
                <a:solidFill>
                  <a:schemeClr val="bg1"/>
                </a:solidFill>
                <a:latin typeface="Bahnschrift" panose="020B0502040204020203" pitchFamily="34" charset="0"/>
              </a:rPr>
              <a:t>Celebrate meeting deadlines or reaching your different goals along the way to building better habits, no matter how small it may seem. </a:t>
            </a:r>
          </a:p>
        </p:txBody>
      </p:sp>
      <p:sp>
        <p:nvSpPr>
          <p:cNvPr id="2" name="Rectangle 1">
            <a:extLst>
              <a:ext uri="{FF2B5EF4-FFF2-40B4-BE49-F238E27FC236}">
                <a16:creationId xmlns:a16="http://schemas.microsoft.com/office/drawing/2014/main" id="{A140055F-EF0F-B0D8-5822-6D7426EF6E70}"/>
              </a:ext>
            </a:extLst>
          </p:cNvPr>
          <p:cNvSpPr/>
          <p:nvPr/>
        </p:nvSpPr>
        <p:spPr>
          <a:xfrm>
            <a:off x="0" y="111967"/>
            <a:ext cx="2130717" cy="634205"/>
          </a:xfrm>
          <a:prstGeom prst="rect">
            <a:avLst/>
          </a:prstGeom>
          <a:solidFill>
            <a:schemeClr val="bg2"/>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
        <p:nvSpPr>
          <p:cNvPr id="3" name="Rectangle 2">
            <a:extLst>
              <a:ext uri="{FF2B5EF4-FFF2-40B4-BE49-F238E27FC236}">
                <a16:creationId xmlns:a16="http://schemas.microsoft.com/office/drawing/2014/main" id="{76FB4E34-A5F0-1E1C-5304-2A613B47BD27}"/>
              </a:ext>
            </a:extLst>
          </p:cNvPr>
          <p:cNvSpPr/>
          <p:nvPr/>
        </p:nvSpPr>
        <p:spPr>
          <a:xfrm>
            <a:off x="10061283" y="111967"/>
            <a:ext cx="2130717" cy="634205"/>
          </a:xfrm>
          <a:prstGeom prst="rect">
            <a:avLst/>
          </a:prstGeom>
          <a:solidFill>
            <a:schemeClr val="bg2"/>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n-US" dirty="0"/>
          </a:p>
        </p:txBody>
      </p:sp>
    </p:spTree>
    <p:extLst>
      <p:ext uri="{BB962C8B-B14F-4D97-AF65-F5344CB8AC3E}">
        <p14:creationId xmlns:p14="http://schemas.microsoft.com/office/powerpoint/2010/main" val="15320159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TotalTime>
  <Words>313</Words>
  <Application>Microsoft Office PowerPoint</Application>
  <PresentationFormat>Widescreen</PresentationFormat>
  <Paragraphs>24</Paragraphs>
  <Slides>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Aptos</vt:lpstr>
      <vt:lpstr>Aptos Display</vt:lpstr>
      <vt:lpstr>Arial</vt:lpstr>
      <vt:lpstr>Bahnschrift</vt:lpstr>
      <vt:lpstr>Boucherie Block</vt:lpstr>
      <vt:lpstr>Office Theme</vt:lpstr>
      <vt:lpstr>Creating Healthy Habits</vt:lpstr>
      <vt:lpstr>Creating Healthy Habits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Kaleigh Peacock</dc:creator>
  <cp:lastModifiedBy>Kaleigh Peacock</cp:lastModifiedBy>
  <cp:revision>1</cp:revision>
  <dcterms:created xsi:type="dcterms:W3CDTF">2026-06-12T04:29:51Z</dcterms:created>
  <dcterms:modified xsi:type="dcterms:W3CDTF">2026-06-12T19:30:05Z</dcterms:modified>
</cp:coreProperties>
</file>