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861C"/>
    <a:srgbClr val="6BA31D"/>
    <a:srgbClr val="B7C11E"/>
    <a:srgbClr val="E0A61D"/>
    <a:srgbClr val="196B24"/>
    <a:srgbClr val="E97132"/>
    <a:srgbClr val="5821B4"/>
    <a:srgbClr val="1D1BBF"/>
    <a:srgbClr val="1555CA"/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7B2678-F813-457C-A465-965899C7CACA}" v="37" dt="2026-06-06T18:06:12.7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0" autoAdjust="0"/>
    <p:restoredTop sz="94660"/>
  </p:normalViewPr>
  <p:slideViewPr>
    <p:cSldViewPr snapToGrid="0">
      <p:cViewPr varScale="1">
        <p:scale>
          <a:sx n="87" d="100"/>
          <a:sy n="87" d="100"/>
        </p:scale>
        <p:origin x="3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leigh Peacock" userId="163794117d6f0025" providerId="LiveId" clId="{A0F439C6-5358-42D1-A97E-42DD810C8462}"/>
    <pc:docChg chg="undo redo custSel delSld modSld">
      <pc:chgData name="Kaleigh Peacock" userId="163794117d6f0025" providerId="LiveId" clId="{A0F439C6-5358-42D1-A97E-42DD810C8462}" dt="2026-06-06T18:07:44.412" v="262" actId="208"/>
      <pc:docMkLst>
        <pc:docMk/>
      </pc:docMkLst>
      <pc:sldChg chg="del">
        <pc:chgData name="Kaleigh Peacock" userId="163794117d6f0025" providerId="LiveId" clId="{A0F439C6-5358-42D1-A97E-42DD810C8462}" dt="2026-06-06T17:46:22.745" v="8" actId="47"/>
        <pc:sldMkLst>
          <pc:docMk/>
          <pc:sldMk cId="2946441110" sldId="256"/>
        </pc:sldMkLst>
      </pc:sldChg>
      <pc:sldChg chg="delSp modSp mod">
        <pc:chgData name="Kaleigh Peacock" userId="163794117d6f0025" providerId="LiveId" clId="{A0F439C6-5358-42D1-A97E-42DD810C8462}" dt="2026-06-06T18:07:44.412" v="262" actId="208"/>
        <pc:sldMkLst>
          <pc:docMk/>
          <pc:sldMk cId="2523188264" sldId="257"/>
        </pc:sldMkLst>
        <pc:spChg chg="mod">
          <ac:chgData name="Kaleigh Peacock" userId="163794117d6f0025" providerId="LiveId" clId="{A0F439C6-5358-42D1-A97E-42DD810C8462}" dt="2026-06-06T17:56:32.794" v="32" actId="208"/>
          <ac:spMkLst>
            <pc:docMk/>
            <pc:sldMk cId="2523188264" sldId="257"/>
            <ac:spMk id="2" creationId="{385E8059-D90B-BB83-7160-82A32D3AF597}"/>
          </ac:spMkLst>
        </pc:spChg>
        <pc:graphicFrameChg chg="mod modGraphic">
          <ac:chgData name="Kaleigh Peacock" userId="163794117d6f0025" providerId="LiveId" clId="{A0F439C6-5358-42D1-A97E-42DD810C8462}" dt="2026-06-06T18:06:19.819" v="260" actId="20577"/>
          <ac:graphicFrameMkLst>
            <pc:docMk/>
            <pc:sldMk cId="2523188264" sldId="257"/>
            <ac:graphicFrameMk id="5" creationId="{CB027E8E-2690-DF3A-2556-32240B064770}"/>
          </ac:graphicFrameMkLst>
        </pc:graphicFrameChg>
        <pc:picChg chg="mod">
          <ac:chgData name="Kaleigh Peacock" userId="163794117d6f0025" providerId="LiveId" clId="{A0F439C6-5358-42D1-A97E-42DD810C8462}" dt="2026-06-06T18:07:44.412" v="262" actId="208"/>
          <ac:picMkLst>
            <pc:docMk/>
            <pc:sldMk cId="2523188264" sldId="257"/>
            <ac:picMk id="8" creationId="{38928D1A-EBA9-6C7D-B069-1639DD4AACA7}"/>
          </ac:picMkLst>
        </pc:picChg>
        <pc:picChg chg="del">
          <ac:chgData name="Kaleigh Peacock" userId="163794117d6f0025" providerId="LiveId" clId="{A0F439C6-5358-42D1-A97E-42DD810C8462}" dt="2026-06-06T17:45:03.423" v="0" actId="478"/>
          <ac:picMkLst>
            <pc:docMk/>
            <pc:sldMk cId="2523188264" sldId="257"/>
            <ac:picMk id="11" creationId="{3E7E1479-5696-13B4-1F13-AD1D254B7BAD}"/>
          </ac:picMkLst>
        </pc:picChg>
        <pc:picChg chg="del">
          <ac:chgData name="Kaleigh Peacock" userId="163794117d6f0025" providerId="LiveId" clId="{A0F439C6-5358-42D1-A97E-42DD810C8462}" dt="2026-06-06T17:45:06.177" v="1" actId="478"/>
          <ac:picMkLst>
            <pc:docMk/>
            <pc:sldMk cId="2523188264" sldId="257"/>
            <ac:picMk id="13" creationId="{271632D8-BCE2-F431-7E56-7D738EAECC63}"/>
          </ac:picMkLst>
        </pc:picChg>
        <pc:picChg chg="del">
          <ac:chgData name="Kaleigh Peacock" userId="163794117d6f0025" providerId="LiveId" clId="{A0F439C6-5358-42D1-A97E-42DD810C8462}" dt="2026-06-06T17:45:08.261" v="2" actId="478"/>
          <ac:picMkLst>
            <pc:docMk/>
            <pc:sldMk cId="2523188264" sldId="257"/>
            <ac:picMk id="17" creationId="{31A1BFA0-B879-CEC5-DFEF-E1460F356EA4}"/>
          </ac:picMkLst>
        </pc:picChg>
        <pc:picChg chg="del">
          <ac:chgData name="Kaleigh Peacock" userId="163794117d6f0025" providerId="LiveId" clId="{A0F439C6-5358-42D1-A97E-42DD810C8462}" dt="2026-06-06T17:45:10.388" v="3" actId="478"/>
          <ac:picMkLst>
            <pc:docMk/>
            <pc:sldMk cId="2523188264" sldId="257"/>
            <ac:picMk id="19" creationId="{DC115401-E4AA-8FBC-2B23-F3CD76E13B47}"/>
          </ac:picMkLst>
        </pc:picChg>
        <pc:picChg chg="del">
          <ac:chgData name="Kaleigh Peacock" userId="163794117d6f0025" providerId="LiveId" clId="{A0F439C6-5358-42D1-A97E-42DD810C8462}" dt="2026-06-06T17:45:36.532" v="5" actId="478"/>
          <ac:picMkLst>
            <pc:docMk/>
            <pc:sldMk cId="2523188264" sldId="257"/>
            <ac:picMk id="21" creationId="{0392D785-4CB3-BD69-CE7F-34A7EDE5A6B6}"/>
          </ac:picMkLst>
        </pc:picChg>
        <pc:picChg chg="del">
          <ac:chgData name="Kaleigh Peacock" userId="163794117d6f0025" providerId="LiveId" clId="{A0F439C6-5358-42D1-A97E-42DD810C8462}" dt="2026-06-06T17:45:16.312" v="4" actId="478"/>
          <ac:picMkLst>
            <pc:docMk/>
            <pc:sldMk cId="2523188264" sldId="257"/>
            <ac:picMk id="23" creationId="{CB267841-4B32-FD4B-AD7E-DD152D0AA56A}"/>
          </ac:picMkLst>
        </pc:picChg>
        <pc:picChg chg="del">
          <ac:chgData name="Kaleigh Peacock" userId="163794117d6f0025" providerId="LiveId" clId="{A0F439C6-5358-42D1-A97E-42DD810C8462}" dt="2026-06-06T17:45:38.461" v="6" actId="478"/>
          <ac:picMkLst>
            <pc:docMk/>
            <pc:sldMk cId="2523188264" sldId="257"/>
            <ac:picMk id="25" creationId="{DF642CF7-75B0-E60E-C878-8BA2B4ADE103}"/>
          </ac:picMkLst>
        </pc:picChg>
        <pc:picChg chg="del">
          <ac:chgData name="Kaleigh Peacock" userId="163794117d6f0025" providerId="LiveId" clId="{A0F439C6-5358-42D1-A97E-42DD810C8462}" dt="2026-06-06T17:45:41.822" v="7" actId="478"/>
          <ac:picMkLst>
            <pc:docMk/>
            <pc:sldMk cId="2523188264" sldId="257"/>
            <ac:picMk id="27" creationId="{3379CB8B-FA50-7F14-F585-993C325A9CD0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EF478E-1191-4C67-AD2C-1B095472272D}" type="doc">
      <dgm:prSet loTypeId="urn:microsoft.com/office/officeart/2016/7/layout/VerticalHollowAction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0C044E0-28AE-40DC-B72E-CD27FD2EAC39}">
      <dgm:prSet custT="1"/>
      <dgm:spPr/>
      <dgm:t>
        <a:bodyPr/>
        <a:lstStyle/>
        <a:p>
          <a:r>
            <a:rPr lang="en-US" sz="6000" b="1" cap="none" spc="0" dirty="0">
              <a:ln w="12700" cmpd="sng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rgbClr val="E97132"/>
              </a:solidFill>
              <a:effectLst/>
            </a:rPr>
            <a:t>6</a:t>
          </a:r>
        </a:p>
      </dgm:t>
    </dgm:pt>
    <dgm:pt modelId="{ACA1EFF3-FF69-49AB-BEA4-A9616886BF71}" type="parTrans" cxnId="{D5CF7CF6-E40D-4773-A279-B835249C0441}">
      <dgm:prSet/>
      <dgm:spPr/>
      <dgm:t>
        <a:bodyPr/>
        <a:lstStyle/>
        <a:p>
          <a:endParaRPr lang="en-US"/>
        </a:p>
      </dgm:t>
    </dgm:pt>
    <dgm:pt modelId="{5EF0A62C-A213-43B3-AA5B-140BE560DBCB}" type="sibTrans" cxnId="{D5CF7CF6-E40D-4773-A279-B835249C0441}">
      <dgm:prSet/>
      <dgm:spPr/>
      <dgm:t>
        <a:bodyPr/>
        <a:lstStyle/>
        <a:p>
          <a:endParaRPr lang="en-US"/>
        </a:p>
      </dgm:t>
    </dgm:pt>
    <dgm:pt modelId="{BE41FC40-DB58-4624-BF5D-5D162E684E3B}">
      <dgm:prSet custT="1"/>
      <dgm:spPr/>
      <dgm:t>
        <a:bodyPr/>
        <a:lstStyle/>
        <a:p>
          <a:pPr algn="l"/>
          <a:r>
            <a:rPr lang="en-US" sz="1600" b="1" dirty="0">
              <a:latin typeface="Georgia" panose="02040502050405020303" pitchFamily="18" charset="0"/>
            </a:rPr>
            <a:t>6 Vegetables</a:t>
          </a:r>
        </a:p>
      </dgm:t>
    </dgm:pt>
    <dgm:pt modelId="{772E5D47-F38C-4B8E-97DB-B01C7A8D5136}" type="parTrans" cxnId="{533D6633-1A90-49CD-840F-D97BD37DA904}">
      <dgm:prSet/>
      <dgm:spPr/>
      <dgm:t>
        <a:bodyPr/>
        <a:lstStyle/>
        <a:p>
          <a:endParaRPr lang="en-US"/>
        </a:p>
      </dgm:t>
    </dgm:pt>
    <dgm:pt modelId="{52D6F1AD-44C3-4F65-A7F1-9F231AF9C12F}" type="sibTrans" cxnId="{533D6633-1A90-49CD-840F-D97BD37DA904}">
      <dgm:prSet/>
      <dgm:spPr/>
      <dgm:t>
        <a:bodyPr/>
        <a:lstStyle/>
        <a:p>
          <a:endParaRPr lang="en-US"/>
        </a:p>
      </dgm:t>
    </dgm:pt>
    <dgm:pt modelId="{14F5F5D4-3962-4B08-B537-AA6B54CB177B}">
      <dgm:prSet custT="1"/>
      <dgm:spPr/>
      <dgm:t>
        <a:bodyPr/>
        <a:lstStyle/>
        <a:p>
          <a:pPr algn="l"/>
          <a:r>
            <a:rPr lang="en-US" sz="1400" dirty="0">
              <a:latin typeface="Georgia" panose="02040502050405020303" pitchFamily="18" charset="0"/>
            </a:rPr>
            <a:t>Choose a mix of fresh, frozen, and canned options that your household will enjoy. </a:t>
          </a:r>
        </a:p>
      </dgm:t>
    </dgm:pt>
    <dgm:pt modelId="{2A09D9F6-269D-4590-BB15-FDCEA06A7B6B}" type="parTrans" cxnId="{26ACB5D1-289D-4FA5-9BCD-60628EFFA827}">
      <dgm:prSet/>
      <dgm:spPr/>
      <dgm:t>
        <a:bodyPr/>
        <a:lstStyle/>
        <a:p>
          <a:endParaRPr lang="en-US"/>
        </a:p>
      </dgm:t>
    </dgm:pt>
    <dgm:pt modelId="{69510B47-4200-4D88-AC66-4B0380B989E3}" type="sibTrans" cxnId="{26ACB5D1-289D-4FA5-9BCD-60628EFFA827}">
      <dgm:prSet/>
      <dgm:spPr/>
      <dgm:t>
        <a:bodyPr/>
        <a:lstStyle/>
        <a:p>
          <a:endParaRPr lang="en-US"/>
        </a:p>
      </dgm:t>
    </dgm:pt>
    <dgm:pt modelId="{E55B7645-3CA7-4CE7-B2B8-2780470FABED}">
      <dgm:prSet custT="1"/>
      <dgm:spPr/>
      <dgm:t>
        <a:bodyPr/>
        <a:lstStyle/>
        <a:p>
          <a:pPr algn="l"/>
          <a:r>
            <a:rPr lang="en-US" sz="1400" dirty="0">
              <a:latin typeface="Georgia" panose="02040502050405020303" pitchFamily="18" charset="0"/>
            </a:rPr>
            <a:t>Ex: Spinach, broccoli, bell peppers, carrots, lettuce, cucumbers</a:t>
          </a:r>
        </a:p>
      </dgm:t>
    </dgm:pt>
    <dgm:pt modelId="{16B65589-DB6E-4BAC-B29C-BB008256824D}" type="parTrans" cxnId="{BB2DA8D5-24B0-493D-AA10-C8161B591F55}">
      <dgm:prSet/>
      <dgm:spPr/>
      <dgm:t>
        <a:bodyPr/>
        <a:lstStyle/>
        <a:p>
          <a:endParaRPr lang="en-US"/>
        </a:p>
      </dgm:t>
    </dgm:pt>
    <dgm:pt modelId="{199F0EB4-3424-4133-9110-FB7DC3BCAA91}" type="sibTrans" cxnId="{BB2DA8D5-24B0-493D-AA10-C8161B591F55}">
      <dgm:prSet/>
      <dgm:spPr/>
      <dgm:t>
        <a:bodyPr/>
        <a:lstStyle/>
        <a:p>
          <a:endParaRPr lang="en-US"/>
        </a:p>
      </dgm:t>
    </dgm:pt>
    <dgm:pt modelId="{56F60FE6-0968-4F3C-B069-448AF58A23A2}">
      <dgm:prSet custT="1"/>
      <dgm:spPr/>
      <dgm:t>
        <a:bodyPr/>
        <a:lstStyle/>
        <a:p>
          <a:r>
            <a:rPr lang="en-US" sz="6000" b="1" cap="none" spc="0" dirty="0">
              <a:ln w="12700" cmpd="sng">
                <a:solidFill>
                  <a:srgbClr val="E97132"/>
                </a:solidFill>
                <a:prstDash val="solid"/>
              </a:ln>
              <a:solidFill>
                <a:srgbClr val="E0A61D"/>
              </a:solidFill>
              <a:effectLst/>
            </a:rPr>
            <a:t>5</a:t>
          </a:r>
        </a:p>
      </dgm:t>
    </dgm:pt>
    <dgm:pt modelId="{6A40071C-F9EA-4382-BE73-8663BA1DA345}" type="parTrans" cxnId="{6AE1B706-2438-4B02-BC0F-A76DAC4A0262}">
      <dgm:prSet/>
      <dgm:spPr/>
      <dgm:t>
        <a:bodyPr/>
        <a:lstStyle/>
        <a:p>
          <a:endParaRPr lang="en-US"/>
        </a:p>
      </dgm:t>
    </dgm:pt>
    <dgm:pt modelId="{E1089BB1-B394-432B-AA8D-8A9BC55A8326}" type="sibTrans" cxnId="{6AE1B706-2438-4B02-BC0F-A76DAC4A0262}">
      <dgm:prSet/>
      <dgm:spPr/>
      <dgm:t>
        <a:bodyPr/>
        <a:lstStyle/>
        <a:p>
          <a:endParaRPr lang="en-US"/>
        </a:p>
      </dgm:t>
    </dgm:pt>
    <dgm:pt modelId="{47748D3B-CADC-4D26-9E21-50550E400CDF}">
      <dgm:prSet custT="1"/>
      <dgm:spPr/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n-US" sz="1600" b="1" dirty="0">
              <a:latin typeface="Georgia" panose="02040502050405020303" pitchFamily="18" charset="0"/>
            </a:rPr>
            <a:t>5 Fruits</a:t>
          </a:r>
        </a:p>
      </dgm:t>
    </dgm:pt>
    <dgm:pt modelId="{03705498-D603-468F-A546-C0A627F860DD}" type="parTrans" cxnId="{0455BD68-46C9-4567-AABA-2CE2A991B38A}">
      <dgm:prSet/>
      <dgm:spPr/>
      <dgm:t>
        <a:bodyPr/>
        <a:lstStyle/>
        <a:p>
          <a:endParaRPr lang="en-US"/>
        </a:p>
      </dgm:t>
    </dgm:pt>
    <dgm:pt modelId="{8779A7A8-94B2-4377-8E98-8E0FCA0FF4DB}" type="sibTrans" cxnId="{0455BD68-46C9-4567-AABA-2CE2A991B38A}">
      <dgm:prSet/>
      <dgm:spPr/>
      <dgm:t>
        <a:bodyPr/>
        <a:lstStyle/>
        <a:p>
          <a:endParaRPr lang="en-US"/>
        </a:p>
      </dgm:t>
    </dgm:pt>
    <dgm:pt modelId="{87145BB5-A19A-47CE-9A92-E9B2602F7136}">
      <dgm:prSet custT="1"/>
      <dgm:spPr/>
      <dgm:t>
        <a:bodyPr/>
        <a:lstStyle/>
        <a:p>
          <a:pPr algn="l"/>
          <a:r>
            <a:rPr lang="en-US" sz="1400" dirty="0">
              <a:latin typeface="Georgia" panose="02040502050405020303" pitchFamily="18" charset="0"/>
            </a:rPr>
            <a:t>You can choose fruits that are easy to snack on or add to meals and smoothies</a:t>
          </a:r>
        </a:p>
      </dgm:t>
    </dgm:pt>
    <dgm:pt modelId="{E204DA7B-F8F0-47C9-ABA5-3F76E8FC3DD8}" type="parTrans" cxnId="{D3CC2897-6B7F-4F5E-B0DD-8C2BB6492B04}">
      <dgm:prSet/>
      <dgm:spPr/>
      <dgm:t>
        <a:bodyPr/>
        <a:lstStyle/>
        <a:p>
          <a:endParaRPr lang="en-US"/>
        </a:p>
      </dgm:t>
    </dgm:pt>
    <dgm:pt modelId="{4B8B586C-95E6-4E2E-BDCE-3D05BF1066B6}" type="sibTrans" cxnId="{D3CC2897-6B7F-4F5E-B0DD-8C2BB6492B04}">
      <dgm:prSet/>
      <dgm:spPr/>
      <dgm:t>
        <a:bodyPr/>
        <a:lstStyle/>
        <a:p>
          <a:endParaRPr lang="en-US"/>
        </a:p>
      </dgm:t>
    </dgm:pt>
    <dgm:pt modelId="{E43B8CE1-8367-4492-B339-6C42C998C9C4}">
      <dgm:prSet custT="1"/>
      <dgm:spPr/>
      <dgm:t>
        <a:bodyPr/>
        <a:lstStyle/>
        <a:p>
          <a:r>
            <a:rPr lang="en-US" sz="6000" b="1" cap="none" spc="0" dirty="0">
              <a:ln w="12700" cmpd="sng">
                <a:solidFill>
                  <a:srgbClr val="E0A61D"/>
                </a:solidFill>
                <a:prstDash val="solid"/>
              </a:ln>
              <a:solidFill>
                <a:srgbClr val="B7C11E"/>
              </a:solidFill>
              <a:effectLst/>
            </a:rPr>
            <a:t>4</a:t>
          </a:r>
        </a:p>
      </dgm:t>
    </dgm:pt>
    <dgm:pt modelId="{657A2F5D-E979-4CDB-BF8B-C3F8934FCD04}" type="parTrans" cxnId="{26524A3D-B5E4-4607-B2CC-02B12E5E09E3}">
      <dgm:prSet/>
      <dgm:spPr/>
      <dgm:t>
        <a:bodyPr/>
        <a:lstStyle/>
        <a:p>
          <a:endParaRPr lang="en-US"/>
        </a:p>
      </dgm:t>
    </dgm:pt>
    <dgm:pt modelId="{828504C0-29AC-47C0-B741-47EF53DDE4C8}" type="sibTrans" cxnId="{26524A3D-B5E4-4607-B2CC-02B12E5E09E3}">
      <dgm:prSet/>
      <dgm:spPr/>
      <dgm:t>
        <a:bodyPr/>
        <a:lstStyle/>
        <a:p>
          <a:endParaRPr lang="en-US"/>
        </a:p>
      </dgm:t>
    </dgm:pt>
    <dgm:pt modelId="{2B2E2329-2110-452C-A743-F996C155A15A}">
      <dgm:prSet custT="1"/>
      <dgm:spPr/>
      <dgm:t>
        <a:bodyPr/>
        <a:lstStyle/>
        <a:p>
          <a:pPr algn="l"/>
          <a:r>
            <a:rPr lang="en-US" sz="1600" b="1" dirty="0">
              <a:latin typeface="Georgia" panose="02040502050405020303" pitchFamily="18" charset="0"/>
            </a:rPr>
            <a:t>4 Proteins</a:t>
          </a:r>
        </a:p>
      </dgm:t>
    </dgm:pt>
    <dgm:pt modelId="{8B1EFF78-E8A1-4F57-8F62-189D729E0666}" type="parTrans" cxnId="{2A474A76-E57E-4B54-AF0E-C5B181ACFB10}">
      <dgm:prSet/>
      <dgm:spPr/>
      <dgm:t>
        <a:bodyPr/>
        <a:lstStyle/>
        <a:p>
          <a:endParaRPr lang="en-US"/>
        </a:p>
      </dgm:t>
    </dgm:pt>
    <dgm:pt modelId="{6EE48EE0-5A90-400C-AB16-063EE61D20AF}" type="sibTrans" cxnId="{2A474A76-E57E-4B54-AF0E-C5B181ACFB10}">
      <dgm:prSet/>
      <dgm:spPr/>
      <dgm:t>
        <a:bodyPr/>
        <a:lstStyle/>
        <a:p>
          <a:endParaRPr lang="en-US"/>
        </a:p>
      </dgm:t>
    </dgm:pt>
    <dgm:pt modelId="{3371BC65-438A-42F0-A291-38AC5D4D68C6}">
      <dgm:prSet custT="1"/>
      <dgm:spPr/>
      <dgm:t>
        <a:bodyPr/>
        <a:lstStyle/>
        <a:p>
          <a:pPr algn="l"/>
          <a:r>
            <a:rPr lang="en-US" sz="1400" dirty="0">
              <a:latin typeface="Georgia" panose="02040502050405020303" pitchFamily="18" charset="0"/>
            </a:rPr>
            <a:t>Protein-rich foods support fullness, energy, and muscle health. Cook once, use multiple ways!</a:t>
          </a:r>
        </a:p>
      </dgm:t>
    </dgm:pt>
    <dgm:pt modelId="{8940EA2C-C8F5-4EDA-8F27-8806CEBB29FD}" type="parTrans" cxnId="{8F359798-1587-433A-92C7-5DC52F3BC3A2}">
      <dgm:prSet/>
      <dgm:spPr/>
      <dgm:t>
        <a:bodyPr/>
        <a:lstStyle/>
        <a:p>
          <a:endParaRPr lang="en-US"/>
        </a:p>
      </dgm:t>
    </dgm:pt>
    <dgm:pt modelId="{736476B2-58A8-4E22-B1D9-BC77CD7E5C37}" type="sibTrans" cxnId="{8F359798-1587-433A-92C7-5DC52F3BC3A2}">
      <dgm:prSet/>
      <dgm:spPr/>
      <dgm:t>
        <a:bodyPr/>
        <a:lstStyle/>
        <a:p>
          <a:endParaRPr lang="en-US"/>
        </a:p>
      </dgm:t>
    </dgm:pt>
    <dgm:pt modelId="{38F81500-76C6-486A-AA63-2E1FD2210E71}">
      <dgm:prSet custT="1"/>
      <dgm:spPr/>
      <dgm:t>
        <a:bodyPr/>
        <a:lstStyle/>
        <a:p>
          <a:pPr algn="l"/>
          <a:r>
            <a:rPr lang="en-US" sz="1400" dirty="0">
              <a:latin typeface="Georgia" panose="02040502050405020303" pitchFamily="18" charset="0"/>
            </a:rPr>
            <a:t>Ex: Chicken, eggs, beans, Greek yogurt, fish/seafood, beef, cottage cheese</a:t>
          </a:r>
        </a:p>
      </dgm:t>
    </dgm:pt>
    <dgm:pt modelId="{2BFF6C38-2190-49AA-9034-303D371F5726}" type="parTrans" cxnId="{D3C7CD5D-FE9F-44FE-AED6-64F6C842DE3C}">
      <dgm:prSet/>
      <dgm:spPr/>
      <dgm:t>
        <a:bodyPr/>
        <a:lstStyle/>
        <a:p>
          <a:endParaRPr lang="en-US"/>
        </a:p>
      </dgm:t>
    </dgm:pt>
    <dgm:pt modelId="{B3B74438-E0CA-4FA8-9A34-096D643C26E0}" type="sibTrans" cxnId="{D3C7CD5D-FE9F-44FE-AED6-64F6C842DE3C}">
      <dgm:prSet/>
      <dgm:spPr/>
      <dgm:t>
        <a:bodyPr/>
        <a:lstStyle/>
        <a:p>
          <a:endParaRPr lang="en-US"/>
        </a:p>
      </dgm:t>
    </dgm:pt>
    <dgm:pt modelId="{FF2AF23F-6C30-4A0C-ACB7-80AB2B7CCE95}">
      <dgm:prSet custT="1"/>
      <dgm:spPr/>
      <dgm:t>
        <a:bodyPr/>
        <a:lstStyle/>
        <a:p>
          <a:r>
            <a:rPr lang="en-US" sz="6000" b="1" cap="none" spc="0" dirty="0">
              <a:ln w="12700" cmpd="sng">
                <a:solidFill>
                  <a:srgbClr val="B7C11E"/>
                </a:solidFill>
                <a:prstDash val="solid"/>
              </a:ln>
              <a:solidFill>
                <a:srgbClr val="6BA31D"/>
              </a:solidFill>
              <a:effectLst/>
            </a:rPr>
            <a:t>3</a:t>
          </a:r>
        </a:p>
      </dgm:t>
    </dgm:pt>
    <dgm:pt modelId="{BDCA3C41-5C10-470A-B573-CB05B8322233}" type="parTrans" cxnId="{4C71016B-C8EA-4158-82B0-3032A2FF20B8}">
      <dgm:prSet/>
      <dgm:spPr/>
      <dgm:t>
        <a:bodyPr/>
        <a:lstStyle/>
        <a:p>
          <a:endParaRPr lang="en-US"/>
        </a:p>
      </dgm:t>
    </dgm:pt>
    <dgm:pt modelId="{5DF5089F-B21D-4849-AD24-949536E50203}" type="sibTrans" cxnId="{4C71016B-C8EA-4158-82B0-3032A2FF20B8}">
      <dgm:prSet/>
      <dgm:spPr/>
      <dgm:t>
        <a:bodyPr/>
        <a:lstStyle/>
        <a:p>
          <a:endParaRPr lang="en-US"/>
        </a:p>
      </dgm:t>
    </dgm:pt>
    <dgm:pt modelId="{59C83F73-ED53-41A5-A6C5-3D4454414E63}">
      <dgm:prSet custT="1"/>
      <dgm:spPr/>
      <dgm:t>
        <a:bodyPr/>
        <a:lstStyle/>
        <a:p>
          <a:pPr algn="l"/>
          <a:r>
            <a:rPr lang="en-US" sz="1600" b="1" dirty="0">
              <a:latin typeface="Georgia" panose="02040502050405020303" pitchFamily="18" charset="0"/>
            </a:rPr>
            <a:t>3 Carbs/Starches</a:t>
          </a:r>
        </a:p>
      </dgm:t>
    </dgm:pt>
    <dgm:pt modelId="{4A4A6471-B3D5-4BE7-8672-736D3A12297A}" type="parTrans" cxnId="{DB0D460F-FE93-482A-877F-024044C2FF54}">
      <dgm:prSet/>
      <dgm:spPr/>
      <dgm:t>
        <a:bodyPr/>
        <a:lstStyle/>
        <a:p>
          <a:endParaRPr lang="en-US"/>
        </a:p>
      </dgm:t>
    </dgm:pt>
    <dgm:pt modelId="{058CBC5A-2B30-4936-8AA8-BAAD7CCFFD9B}" type="sibTrans" cxnId="{DB0D460F-FE93-482A-877F-024044C2FF54}">
      <dgm:prSet/>
      <dgm:spPr/>
      <dgm:t>
        <a:bodyPr/>
        <a:lstStyle/>
        <a:p>
          <a:endParaRPr lang="en-US"/>
        </a:p>
      </dgm:t>
    </dgm:pt>
    <dgm:pt modelId="{54F4C9CD-3860-4826-A89F-71284312A1E9}">
      <dgm:prSet custT="1"/>
      <dgm:spPr/>
      <dgm:t>
        <a:bodyPr/>
        <a:lstStyle/>
        <a:p>
          <a:pPr algn="l"/>
          <a:r>
            <a:rPr lang="en-US" sz="1400" dirty="0">
              <a:latin typeface="Georgia" panose="02040502050405020303" pitchFamily="18" charset="0"/>
            </a:rPr>
            <a:t>Carbs provide lasting energy with fiber-rich options that can be paired with any meal.</a:t>
          </a:r>
        </a:p>
      </dgm:t>
    </dgm:pt>
    <dgm:pt modelId="{CD121A36-F6C6-44E4-9FCF-BFF4FC305A03}" type="parTrans" cxnId="{2AF61EDC-B55C-426E-A744-BAB7A7B0A92E}">
      <dgm:prSet/>
      <dgm:spPr/>
      <dgm:t>
        <a:bodyPr/>
        <a:lstStyle/>
        <a:p>
          <a:endParaRPr lang="en-US"/>
        </a:p>
      </dgm:t>
    </dgm:pt>
    <dgm:pt modelId="{89C3D83F-028B-48CA-AFC6-F7C0943044C0}" type="sibTrans" cxnId="{2AF61EDC-B55C-426E-A744-BAB7A7B0A92E}">
      <dgm:prSet/>
      <dgm:spPr/>
      <dgm:t>
        <a:bodyPr/>
        <a:lstStyle/>
        <a:p>
          <a:endParaRPr lang="en-US"/>
        </a:p>
      </dgm:t>
    </dgm:pt>
    <dgm:pt modelId="{139C4B28-8BDD-4BBC-A076-01B8E978562B}">
      <dgm:prSet custT="1"/>
      <dgm:spPr/>
      <dgm:t>
        <a:bodyPr/>
        <a:lstStyle/>
        <a:p>
          <a:pPr algn="l"/>
          <a:r>
            <a:rPr lang="en-US" sz="1400" dirty="0">
              <a:latin typeface="Georgia" panose="02040502050405020303" pitchFamily="18" charset="0"/>
            </a:rPr>
            <a:t>Ex: Brown rice, oats, whole grain pasta, sweet potatoes, corn, whole grain bread</a:t>
          </a:r>
        </a:p>
      </dgm:t>
    </dgm:pt>
    <dgm:pt modelId="{56AF1082-62BA-42CB-92B8-F7A3D7F8E3C2}" type="parTrans" cxnId="{47583744-7840-4DAC-8FD6-83BA19880E04}">
      <dgm:prSet/>
      <dgm:spPr/>
      <dgm:t>
        <a:bodyPr/>
        <a:lstStyle/>
        <a:p>
          <a:endParaRPr lang="en-US"/>
        </a:p>
      </dgm:t>
    </dgm:pt>
    <dgm:pt modelId="{483888A4-ED1B-40CF-BA5E-2FE2C52D98C3}" type="sibTrans" cxnId="{47583744-7840-4DAC-8FD6-83BA19880E04}">
      <dgm:prSet/>
      <dgm:spPr/>
      <dgm:t>
        <a:bodyPr/>
        <a:lstStyle/>
        <a:p>
          <a:endParaRPr lang="en-US"/>
        </a:p>
      </dgm:t>
    </dgm:pt>
    <dgm:pt modelId="{3B76CF03-71F7-40BD-868C-3369E88B803C}">
      <dgm:prSet custT="1"/>
      <dgm:spPr/>
      <dgm:t>
        <a:bodyPr/>
        <a:lstStyle/>
        <a:p>
          <a:r>
            <a:rPr lang="en-US" sz="6000" b="1" cap="none" spc="0" dirty="0">
              <a:ln w="12700" cmpd="sng">
                <a:solidFill>
                  <a:srgbClr val="6BA31D"/>
                </a:solidFill>
                <a:prstDash val="solid"/>
              </a:ln>
              <a:solidFill>
                <a:srgbClr val="34861C"/>
              </a:solidFill>
              <a:effectLst/>
            </a:rPr>
            <a:t>2</a:t>
          </a:r>
        </a:p>
      </dgm:t>
    </dgm:pt>
    <dgm:pt modelId="{7704DC24-467D-419D-BC49-65AD07BF8A37}" type="parTrans" cxnId="{0ACD2BFD-3BFE-4704-B07B-7CC4ED2FFB19}">
      <dgm:prSet/>
      <dgm:spPr/>
      <dgm:t>
        <a:bodyPr/>
        <a:lstStyle/>
        <a:p>
          <a:endParaRPr lang="en-US"/>
        </a:p>
      </dgm:t>
    </dgm:pt>
    <dgm:pt modelId="{0C3359E1-28E5-43C3-8D5B-2F57A768C3DC}" type="sibTrans" cxnId="{0ACD2BFD-3BFE-4704-B07B-7CC4ED2FFB19}">
      <dgm:prSet/>
      <dgm:spPr/>
      <dgm:t>
        <a:bodyPr/>
        <a:lstStyle/>
        <a:p>
          <a:endParaRPr lang="en-US"/>
        </a:p>
      </dgm:t>
    </dgm:pt>
    <dgm:pt modelId="{7185DC79-482C-4629-8122-024454929277}">
      <dgm:prSet custT="1"/>
      <dgm:spPr/>
      <dgm:t>
        <a:bodyPr/>
        <a:lstStyle/>
        <a:p>
          <a:pPr algn="l"/>
          <a:r>
            <a:rPr lang="en-US" sz="1600" b="1" dirty="0">
              <a:latin typeface="Georgia" panose="02040502050405020303" pitchFamily="18" charset="0"/>
            </a:rPr>
            <a:t>2 Fats</a:t>
          </a:r>
        </a:p>
      </dgm:t>
    </dgm:pt>
    <dgm:pt modelId="{2531DB0B-2E43-4DEE-9630-851A4101E75B}" type="parTrans" cxnId="{AB66B966-A432-4596-93BE-61AA0864458F}">
      <dgm:prSet/>
      <dgm:spPr/>
      <dgm:t>
        <a:bodyPr/>
        <a:lstStyle/>
        <a:p>
          <a:endParaRPr lang="en-US"/>
        </a:p>
      </dgm:t>
    </dgm:pt>
    <dgm:pt modelId="{38C0BF11-E4CA-4D9A-BBEE-7048A47E7042}" type="sibTrans" cxnId="{AB66B966-A432-4596-93BE-61AA0864458F}">
      <dgm:prSet/>
      <dgm:spPr/>
      <dgm:t>
        <a:bodyPr/>
        <a:lstStyle/>
        <a:p>
          <a:endParaRPr lang="en-US"/>
        </a:p>
      </dgm:t>
    </dgm:pt>
    <dgm:pt modelId="{ECFA9D42-D783-442D-8B7D-73BF01184D6C}">
      <dgm:prSet custT="1"/>
      <dgm:spPr/>
      <dgm:t>
        <a:bodyPr/>
        <a:lstStyle/>
        <a:p>
          <a:pPr algn="l"/>
          <a:r>
            <a:rPr lang="en-US" sz="1400" dirty="0">
              <a:latin typeface="Georgia" panose="02040502050405020303" pitchFamily="18" charset="0"/>
            </a:rPr>
            <a:t>The goal of fats is flavor and support nutrient absorption in meals.</a:t>
          </a:r>
        </a:p>
      </dgm:t>
    </dgm:pt>
    <dgm:pt modelId="{C1B0F675-38E5-45AF-AD3C-089E3633D8F7}" type="parTrans" cxnId="{AACD8EA0-4732-464D-858A-7A9C418B2D4E}">
      <dgm:prSet/>
      <dgm:spPr/>
      <dgm:t>
        <a:bodyPr/>
        <a:lstStyle/>
        <a:p>
          <a:endParaRPr lang="en-US"/>
        </a:p>
      </dgm:t>
    </dgm:pt>
    <dgm:pt modelId="{C4F0DA96-2647-47C8-8BCB-A775EB7C7E47}" type="sibTrans" cxnId="{AACD8EA0-4732-464D-858A-7A9C418B2D4E}">
      <dgm:prSet/>
      <dgm:spPr/>
      <dgm:t>
        <a:bodyPr/>
        <a:lstStyle/>
        <a:p>
          <a:endParaRPr lang="en-US"/>
        </a:p>
      </dgm:t>
    </dgm:pt>
    <dgm:pt modelId="{029880CB-A142-4176-92E3-1BD185735C21}">
      <dgm:prSet custT="1"/>
      <dgm:spPr/>
      <dgm:t>
        <a:bodyPr/>
        <a:lstStyle/>
        <a:p>
          <a:pPr algn="l"/>
          <a:r>
            <a:rPr lang="en-US" sz="1400" dirty="0">
              <a:latin typeface="Georgia" panose="02040502050405020303" pitchFamily="18" charset="0"/>
            </a:rPr>
            <a:t>Ex: Olive oil, avocado, nuts, nut butters, seeds, cheese</a:t>
          </a:r>
        </a:p>
      </dgm:t>
    </dgm:pt>
    <dgm:pt modelId="{D62919C5-E2BA-49A0-978A-EE302794268D}" type="parTrans" cxnId="{FFA9F384-FB8A-4064-8279-99957634C07E}">
      <dgm:prSet/>
      <dgm:spPr/>
      <dgm:t>
        <a:bodyPr/>
        <a:lstStyle/>
        <a:p>
          <a:endParaRPr lang="en-US"/>
        </a:p>
      </dgm:t>
    </dgm:pt>
    <dgm:pt modelId="{29BF41A2-97D6-4C1D-997C-CBA06D07B39C}" type="sibTrans" cxnId="{FFA9F384-FB8A-4064-8279-99957634C07E}">
      <dgm:prSet/>
      <dgm:spPr/>
      <dgm:t>
        <a:bodyPr/>
        <a:lstStyle/>
        <a:p>
          <a:endParaRPr lang="en-US"/>
        </a:p>
      </dgm:t>
    </dgm:pt>
    <dgm:pt modelId="{3BD36E05-2FE7-4DE3-A508-1B4866E83A56}">
      <dgm:prSet custT="1"/>
      <dgm:spPr/>
      <dgm:t>
        <a:bodyPr/>
        <a:lstStyle/>
        <a:p>
          <a:r>
            <a:rPr lang="en-US" sz="6000" b="1" cap="none" spc="0" dirty="0">
              <a:ln w="12700" cmpd="sng">
                <a:solidFill>
                  <a:srgbClr val="34861C"/>
                </a:solidFill>
                <a:prstDash val="solid"/>
              </a:ln>
              <a:solidFill>
                <a:srgbClr val="196B24"/>
              </a:solidFill>
              <a:effectLst/>
            </a:rPr>
            <a:t>1</a:t>
          </a:r>
        </a:p>
      </dgm:t>
    </dgm:pt>
    <dgm:pt modelId="{B1EF9EE7-31FC-4C20-A0E5-46041AEC8069}" type="parTrans" cxnId="{F7B7CE30-E29C-462E-ABA3-7FD661906D37}">
      <dgm:prSet/>
      <dgm:spPr/>
      <dgm:t>
        <a:bodyPr/>
        <a:lstStyle/>
        <a:p>
          <a:endParaRPr lang="en-US"/>
        </a:p>
      </dgm:t>
    </dgm:pt>
    <dgm:pt modelId="{D11FC736-12F0-49D5-AE65-7419A2606245}" type="sibTrans" cxnId="{F7B7CE30-E29C-462E-ABA3-7FD661906D37}">
      <dgm:prSet/>
      <dgm:spPr/>
      <dgm:t>
        <a:bodyPr/>
        <a:lstStyle/>
        <a:p>
          <a:endParaRPr lang="en-US"/>
        </a:p>
      </dgm:t>
    </dgm:pt>
    <dgm:pt modelId="{9B11089E-312E-470D-9B87-C4879AB99889}">
      <dgm:prSet custT="1"/>
      <dgm:spPr/>
      <dgm:t>
        <a:bodyPr/>
        <a:lstStyle/>
        <a:p>
          <a:pPr algn="l"/>
          <a:r>
            <a:rPr lang="en-US" sz="1600" b="1" dirty="0">
              <a:latin typeface="Georgia" panose="02040502050405020303" pitchFamily="18" charset="0"/>
            </a:rPr>
            <a:t>1 Treat</a:t>
          </a:r>
        </a:p>
      </dgm:t>
    </dgm:pt>
    <dgm:pt modelId="{008C62D7-38FB-468F-8826-640A93724D74}" type="parTrans" cxnId="{DE95897E-F7DE-4BC5-8193-FBC79DF0F65E}">
      <dgm:prSet/>
      <dgm:spPr/>
      <dgm:t>
        <a:bodyPr/>
        <a:lstStyle/>
        <a:p>
          <a:endParaRPr lang="en-US"/>
        </a:p>
      </dgm:t>
    </dgm:pt>
    <dgm:pt modelId="{A67C6B77-0A1B-4442-9273-4ECB441660D9}" type="sibTrans" cxnId="{DE95897E-F7DE-4BC5-8193-FBC79DF0F65E}">
      <dgm:prSet/>
      <dgm:spPr/>
      <dgm:t>
        <a:bodyPr/>
        <a:lstStyle/>
        <a:p>
          <a:endParaRPr lang="en-US"/>
        </a:p>
      </dgm:t>
    </dgm:pt>
    <dgm:pt modelId="{9ACABFD7-FF06-4077-B0BD-B5FC38693C96}">
      <dgm:prSet custT="1"/>
      <dgm:spPr/>
      <dgm:t>
        <a:bodyPr/>
        <a:lstStyle/>
        <a:p>
          <a:pPr algn="l"/>
          <a:r>
            <a:rPr lang="en-US" sz="1400" dirty="0">
              <a:latin typeface="Georgia" panose="02040502050405020303" pitchFamily="18" charset="0"/>
            </a:rPr>
            <a:t>Treats bring balance to your nutrition habits by making room for foods you enjoy and reducing overconsumption</a:t>
          </a:r>
        </a:p>
      </dgm:t>
    </dgm:pt>
    <dgm:pt modelId="{B40BA0CD-E57A-4B1A-AB19-428A9F9151EB}" type="parTrans" cxnId="{153D22F8-AB4C-4E9E-81FC-25E58F8B7236}">
      <dgm:prSet/>
      <dgm:spPr/>
      <dgm:t>
        <a:bodyPr/>
        <a:lstStyle/>
        <a:p>
          <a:endParaRPr lang="en-US"/>
        </a:p>
      </dgm:t>
    </dgm:pt>
    <dgm:pt modelId="{B9E77C95-D57D-47D1-B696-8EB84BE099F1}" type="sibTrans" cxnId="{153D22F8-AB4C-4E9E-81FC-25E58F8B7236}">
      <dgm:prSet/>
      <dgm:spPr/>
      <dgm:t>
        <a:bodyPr/>
        <a:lstStyle/>
        <a:p>
          <a:endParaRPr lang="en-US"/>
        </a:p>
      </dgm:t>
    </dgm:pt>
    <dgm:pt modelId="{510EA59D-E638-44B0-ADE1-6C90A19A7605}">
      <dgm:prSet custT="1"/>
      <dgm:spPr/>
      <dgm:t>
        <a:bodyPr/>
        <a:lstStyle/>
        <a:p>
          <a:pPr algn="l"/>
          <a:r>
            <a:rPr lang="en-US" sz="1400" dirty="0">
              <a:latin typeface="Georgia" panose="02040502050405020303" pitchFamily="18" charset="0"/>
            </a:rPr>
            <a:t>Ex: Chocolate bar, ice cream, soda, cakes, cookies, pie, chips, sweet tea</a:t>
          </a:r>
        </a:p>
      </dgm:t>
    </dgm:pt>
    <dgm:pt modelId="{54524264-E3B1-458F-8189-F6BFF35F9A0B}" type="parTrans" cxnId="{4B0C05A5-25BB-4757-9A97-85C9842E4655}">
      <dgm:prSet/>
      <dgm:spPr/>
      <dgm:t>
        <a:bodyPr/>
        <a:lstStyle/>
        <a:p>
          <a:endParaRPr lang="en-US"/>
        </a:p>
      </dgm:t>
    </dgm:pt>
    <dgm:pt modelId="{D3118A0B-1873-4B04-B297-B3D3F9D58660}" type="sibTrans" cxnId="{4B0C05A5-25BB-4757-9A97-85C9842E4655}">
      <dgm:prSet/>
      <dgm:spPr/>
      <dgm:t>
        <a:bodyPr/>
        <a:lstStyle/>
        <a:p>
          <a:endParaRPr lang="en-US"/>
        </a:p>
      </dgm:t>
    </dgm:pt>
    <dgm:pt modelId="{E47946EB-8AF5-4762-B8B8-09FFA1CC6E7E}">
      <dgm:prSet custT="1"/>
      <dgm:spPr/>
      <dgm:t>
        <a:bodyPr/>
        <a:lstStyle/>
        <a:p>
          <a:pPr algn="l"/>
          <a:r>
            <a:rPr lang="en-US" sz="1400" dirty="0">
              <a:latin typeface="Georgia" panose="02040502050405020303" pitchFamily="18" charset="0"/>
            </a:rPr>
            <a:t>Ex: Apples, bananas, grapes, berries, oranges, melons, dried fruit</a:t>
          </a:r>
        </a:p>
      </dgm:t>
    </dgm:pt>
    <dgm:pt modelId="{EF671DDB-82B9-41E2-9046-3D5E0906D493}" type="parTrans" cxnId="{5072CF1E-4BDD-47CF-BC24-B00B6B00AF08}">
      <dgm:prSet/>
      <dgm:spPr/>
    </dgm:pt>
    <dgm:pt modelId="{61B5E9D9-95E6-4BEE-9611-32DA58FC9208}" type="sibTrans" cxnId="{5072CF1E-4BDD-47CF-BC24-B00B6B00AF08}">
      <dgm:prSet/>
      <dgm:spPr/>
    </dgm:pt>
    <dgm:pt modelId="{DE4A4664-6B4C-4431-9D43-DC1526C0D508}" type="pres">
      <dgm:prSet presAssocID="{35EF478E-1191-4C67-AD2C-1B095472272D}" presName="Name0" presStyleCnt="0">
        <dgm:presLayoutVars>
          <dgm:dir/>
          <dgm:animLvl val="lvl"/>
          <dgm:resizeHandles val="exact"/>
        </dgm:presLayoutVars>
      </dgm:prSet>
      <dgm:spPr/>
    </dgm:pt>
    <dgm:pt modelId="{EA6A08F0-026C-4DED-A800-F134AE261ADD}" type="pres">
      <dgm:prSet presAssocID="{B0C044E0-28AE-40DC-B72E-CD27FD2EAC39}" presName="linNode" presStyleCnt="0"/>
      <dgm:spPr/>
    </dgm:pt>
    <dgm:pt modelId="{6303E32F-4782-439A-8E18-61D02B26AE51}" type="pres">
      <dgm:prSet presAssocID="{B0C044E0-28AE-40DC-B72E-CD27FD2EAC39}" presName="parentText" presStyleLbl="solidFgAcc1" presStyleIdx="0" presStyleCnt="6" custLinFactNeighborX="-194" custLinFactNeighborY="-77">
        <dgm:presLayoutVars>
          <dgm:chMax val="1"/>
          <dgm:bulletEnabled/>
        </dgm:presLayoutVars>
      </dgm:prSet>
      <dgm:spPr/>
    </dgm:pt>
    <dgm:pt modelId="{E0EC12D0-43CA-4457-8104-9578366FC64B}" type="pres">
      <dgm:prSet presAssocID="{B0C044E0-28AE-40DC-B72E-CD27FD2EAC39}" presName="descendantText" presStyleLbl="alignNode1" presStyleIdx="0" presStyleCnt="6" custLinFactNeighborX="-84" custLinFactNeighborY="913">
        <dgm:presLayoutVars>
          <dgm:bulletEnabled/>
        </dgm:presLayoutVars>
      </dgm:prSet>
      <dgm:spPr/>
    </dgm:pt>
    <dgm:pt modelId="{D0B0F22F-7FCA-41BB-B974-B9C111BBD976}" type="pres">
      <dgm:prSet presAssocID="{5EF0A62C-A213-43B3-AA5B-140BE560DBCB}" presName="sp" presStyleCnt="0"/>
      <dgm:spPr/>
    </dgm:pt>
    <dgm:pt modelId="{B4EB73A3-D23B-4DD9-A65F-5C63E6B48790}" type="pres">
      <dgm:prSet presAssocID="{56F60FE6-0968-4F3C-B069-448AF58A23A2}" presName="linNode" presStyleCnt="0"/>
      <dgm:spPr/>
    </dgm:pt>
    <dgm:pt modelId="{92AD39BA-2EB3-4080-80B8-A7D76CED4A97}" type="pres">
      <dgm:prSet presAssocID="{56F60FE6-0968-4F3C-B069-448AF58A23A2}" presName="parentText" presStyleLbl="solidFgAcc1" presStyleIdx="1" presStyleCnt="6" custLinFactNeighborX="-278" custLinFactNeighborY="1077">
        <dgm:presLayoutVars>
          <dgm:chMax val="1"/>
          <dgm:bulletEnabled/>
        </dgm:presLayoutVars>
      </dgm:prSet>
      <dgm:spPr/>
    </dgm:pt>
    <dgm:pt modelId="{8667C357-A899-4834-9442-F0AC9459A6AB}" type="pres">
      <dgm:prSet presAssocID="{56F60FE6-0968-4F3C-B069-448AF58A23A2}" presName="descendantText" presStyleLbl="alignNode1" presStyleIdx="1" presStyleCnt="6">
        <dgm:presLayoutVars>
          <dgm:bulletEnabled/>
        </dgm:presLayoutVars>
      </dgm:prSet>
      <dgm:spPr/>
    </dgm:pt>
    <dgm:pt modelId="{60481CB1-A6A1-41F2-B468-2B929260F040}" type="pres">
      <dgm:prSet presAssocID="{E1089BB1-B394-432B-AA8D-8A9BC55A8326}" presName="sp" presStyleCnt="0"/>
      <dgm:spPr/>
    </dgm:pt>
    <dgm:pt modelId="{C616D5CE-C0DB-4DF7-AAFD-6A4421A018E1}" type="pres">
      <dgm:prSet presAssocID="{E43B8CE1-8367-4492-B339-6C42C998C9C4}" presName="linNode" presStyleCnt="0"/>
      <dgm:spPr/>
    </dgm:pt>
    <dgm:pt modelId="{AC2418B2-ACD1-4892-B995-0952E375F6D2}" type="pres">
      <dgm:prSet presAssocID="{E43B8CE1-8367-4492-B339-6C42C998C9C4}" presName="parentText" presStyleLbl="solidFgAcc1" presStyleIdx="2" presStyleCnt="6" custLinFactNeighborX="-113" custLinFactNeighborY="2962">
        <dgm:presLayoutVars>
          <dgm:chMax val="1"/>
          <dgm:bulletEnabled/>
        </dgm:presLayoutVars>
      </dgm:prSet>
      <dgm:spPr/>
    </dgm:pt>
    <dgm:pt modelId="{D9FB81FD-3513-41C8-B44C-49174FB57132}" type="pres">
      <dgm:prSet presAssocID="{E43B8CE1-8367-4492-B339-6C42C998C9C4}" presName="descendantText" presStyleLbl="alignNode1" presStyleIdx="2" presStyleCnt="6">
        <dgm:presLayoutVars>
          <dgm:bulletEnabled/>
        </dgm:presLayoutVars>
      </dgm:prSet>
      <dgm:spPr/>
    </dgm:pt>
    <dgm:pt modelId="{052F7165-D7A6-4BDF-96BA-EF412C561A5A}" type="pres">
      <dgm:prSet presAssocID="{828504C0-29AC-47C0-B741-47EF53DDE4C8}" presName="sp" presStyleCnt="0"/>
      <dgm:spPr/>
    </dgm:pt>
    <dgm:pt modelId="{0108FC1E-0EEB-4AC4-811E-5442CA397081}" type="pres">
      <dgm:prSet presAssocID="{FF2AF23F-6C30-4A0C-ACB7-80AB2B7CCE95}" presName="linNode" presStyleCnt="0"/>
      <dgm:spPr/>
    </dgm:pt>
    <dgm:pt modelId="{2007D114-E5DF-40CC-8C0B-B7727689559B}" type="pres">
      <dgm:prSet presAssocID="{FF2AF23F-6C30-4A0C-ACB7-80AB2B7CCE95}" presName="parentText" presStyleLbl="solidFgAcc1" presStyleIdx="3" presStyleCnt="6" custLinFactNeighborY="1820">
        <dgm:presLayoutVars>
          <dgm:chMax val="1"/>
          <dgm:bulletEnabled/>
        </dgm:presLayoutVars>
      </dgm:prSet>
      <dgm:spPr/>
    </dgm:pt>
    <dgm:pt modelId="{ADA0ECE4-5FD0-4EF2-813D-072FA3B9B69E}" type="pres">
      <dgm:prSet presAssocID="{FF2AF23F-6C30-4A0C-ACB7-80AB2B7CCE95}" presName="descendantText" presStyleLbl="alignNode1" presStyleIdx="3" presStyleCnt="6">
        <dgm:presLayoutVars>
          <dgm:bulletEnabled/>
        </dgm:presLayoutVars>
      </dgm:prSet>
      <dgm:spPr/>
    </dgm:pt>
    <dgm:pt modelId="{B1A6D85A-0E8D-4F36-A729-DA121AEE3098}" type="pres">
      <dgm:prSet presAssocID="{5DF5089F-B21D-4849-AD24-949536E50203}" presName="sp" presStyleCnt="0"/>
      <dgm:spPr/>
    </dgm:pt>
    <dgm:pt modelId="{42831336-2BDB-4979-B199-2DAA17D917D6}" type="pres">
      <dgm:prSet presAssocID="{3B76CF03-71F7-40BD-868C-3369E88B803C}" presName="linNode" presStyleCnt="0"/>
      <dgm:spPr/>
    </dgm:pt>
    <dgm:pt modelId="{71AE1FF5-B6C7-4DE4-98F5-ECABA707CF4F}" type="pres">
      <dgm:prSet presAssocID="{3B76CF03-71F7-40BD-868C-3369E88B803C}" presName="parentText" presStyleLbl="solidFgAcc1" presStyleIdx="4" presStyleCnt="6">
        <dgm:presLayoutVars>
          <dgm:chMax val="1"/>
          <dgm:bulletEnabled/>
        </dgm:presLayoutVars>
      </dgm:prSet>
      <dgm:spPr/>
    </dgm:pt>
    <dgm:pt modelId="{C404E2DF-0F3F-48A4-A780-65473D80FAD3}" type="pres">
      <dgm:prSet presAssocID="{3B76CF03-71F7-40BD-868C-3369E88B803C}" presName="descendantText" presStyleLbl="alignNode1" presStyleIdx="4" presStyleCnt="6">
        <dgm:presLayoutVars>
          <dgm:bulletEnabled/>
        </dgm:presLayoutVars>
      </dgm:prSet>
      <dgm:spPr/>
    </dgm:pt>
    <dgm:pt modelId="{56CD3090-8C37-47D8-95E6-A2090F49EB15}" type="pres">
      <dgm:prSet presAssocID="{0C3359E1-28E5-43C3-8D5B-2F57A768C3DC}" presName="sp" presStyleCnt="0"/>
      <dgm:spPr/>
    </dgm:pt>
    <dgm:pt modelId="{5149F661-BCF3-4B41-BF84-F3FFE0AD221D}" type="pres">
      <dgm:prSet presAssocID="{3BD36E05-2FE7-4DE3-A508-1B4866E83A56}" presName="linNode" presStyleCnt="0"/>
      <dgm:spPr/>
    </dgm:pt>
    <dgm:pt modelId="{52E04B59-E307-40DA-922A-2B0BDA768AF4}" type="pres">
      <dgm:prSet presAssocID="{3BD36E05-2FE7-4DE3-A508-1B4866E83A56}" presName="parentText" presStyleLbl="solidFgAcc1" presStyleIdx="5" presStyleCnt="6">
        <dgm:presLayoutVars>
          <dgm:chMax val="1"/>
          <dgm:bulletEnabled/>
        </dgm:presLayoutVars>
      </dgm:prSet>
      <dgm:spPr/>
    </dgm:pt>
    <dgm:pt modelId="{14337F94-51C2-42CC-A228-10AD6FC06F9D}" type="pres">
      <dgm:prSet presAssocID="{3BD36E05-2FE7-4DE3-A508-1B4866E83A56}" presName="descendantText" presStyleLbl="alignNode1" presStyleIdx="5" presStyleCnt="6">
        <dgm:presLayoutVars>
          <dgm:bulletEnabled/>
        </dgm:presLayoutVars>
      </dgm:prSet>
      <dgm:spPr/>
    </dgm:pt>
  </dgm:ptLst>
  <dgm:cxnLst>
    <dgm:cxn modelId="{A9F0AE02-AA18-4AAF-B2D5-BDEF7D7C2EEC}" type="presOf" srcId="{BE41FC40-DB58-4624-BF5D-5D162E684E3B}" destId="{E0EC12D0-43CA-4457-8104-9578366FC64B}" srcOrd="0" destOrd="0" presId="urn:microsoft.com/office/officeart/2016/7/layout/VerticalHollowActionList"/>
    <dgm:cxn modelId="{CF985D06-EB6E-4912-9D52-AB2A477FC117}" type="presOf" srcId="{2B2E2329-2110-452C-A743-F996C155A15A}" destId="{D9FB81FD-3513-41C8-B44C-49174FB57132}" srcOrd="0" destOrd="0" presId="urn:microsoft.com/office/officeart/2016/7/layout/VerticalHollowActionList"/>
    <dgm:cxn modelId="{6AE1B706-2438-4B02-BC0F-A76DAC4A0262}" srcId="{35EF478E-1191-4C67-AD2C-1B095472272D}" destId="{56F60FE6-0968-4F3C-B069-448AF58A23A2}" srcOrd="1" destOrd="0" parTransId="{6A40071C-F9EA-4382-BE73-8663BA1DA345}" sibTransId="{E1089BB1-B394-432B-AA8D-8A9BC55A8326}"/>
    <dgm:cxn modelId="{8B023C0C-87AC-41FB-A6CF-F0CBF95BAB2D}" type="presOf" srcId="{3B76CF03-71F7-40BD-868C-3369E88B803C}" destId="{71AE1FF5-B6C7-4DE4-98F5-ECABA707CF4F}" srcOrd="0" destOrd="0" presId="urn:microsoft.com/office/officeart/2016/7/layout/VerticalHollowActionList"/>
    <dgm:cxn modelId="{DB0D460F-FE93-482A-877F-024044C2FF54}" srcId="{FF2AF23F-6C30-4A0C-ACB7-80AB2B7CCE95}" destId="{59C83F73-ED53-41A5-A6C5-3D4454414E63}" srcOrd="0" destOrd="0" parTransId="{4A4A6471-B3D5-4BE7-8672-736D3A12297A}" sibTransId="{058CBC5A-2B30-4936-8AA8-BAAD7CCFFD9B}"/>
    <dgm:cxn modelId="{7E569411-9A87-4C58-8B9C-150CEB333868}" type="presOf" srcId="{139C4B28-8BDD-4BBC-A076-01B8E978562B}" destId="{ADA0ECE4-5FD0-4EF2-813D-072FA3B9B69E}" srcOrd="0" destOrd="2" presId="urn:microsoft.com/office/officeart/2016/7/layout/VerticalHollowActionList"/>
    <dgm:cxn modelId="{0AB1E313-53D8-437D-81B9-68BC933423B4}" type="presOf" srcId="{87145BB5-A19A-47CE-9A92-E9B2602F7136}" destId="{8667C357-A899-4834-9442-F0AC9459A6AB}" srcOrd="0" destOrd="1" presId="urn:microsoft.com/office/officeart/2016/7/layout/VerticalHollowActionList"/>
    <dgm:cxn modelId="{5072CF1E-4BDD-47CF-BC24-B00B6B00AF08}" srcId="{47748D3B-CADC-4D26-9E21-50550E400CDF}" destId="{E47946EB-8AF5-4762-B8B8-09FFA1CC6E7E}" srcOrd="1" destOrd="0" parTransId="{EF671DDB-82B9-41E2-9046-3D5E0906D493}" sibTransId="{61B5E9D9-95E6-4BEE-9611-32DA58FC9208}"/>
    <dgm:cxn modelId="{16C2E52A-97AC-4DBB-BA6D-37574C851ABB}" type="presOf" srcId="{9ACABFD7-FF06-4077-B0BD-B5FC38693C96}" destId="{14337F94-51C2-42CC-A228-10AD6FC06F9D}" srcOrd="0" destOrd="1" presId="urn:microsoft.com/office/officeart/2016/7/layout/VerticalHollowActionList"/>
    <dgm:cxn modelId="{48D9252C-B6A0-475B-9A30-672BB5F49E5E}" type="presOf" srcId="{47748D3B-CADC-4D26-9E21-50550E400CDF}" destId="{8667C357-A899-4834-9442-F0AC9459A6AB}" srcOrd="0" destOrd="0" presId="urn:microsoft.com/office/officeart/2016/7/layout/VerticalHollowActionList"/>
    <dgm:cxn modelId="{F7B7CE30-E29C-462E-ABA3-7FD661906D37}" srcId="{35EF478E-1191-4C67-AD2C-1B095472272D}" destId="{3BD36E05-2FE7-4DE3-A508-1B4866E83A56}" srcOrd="5" destOrd="0" parTransId="{B1EF9EE7-31FC-4C20-A0E5-46041AEC8069}" sibTransId="{D11FC736-12F0-49D5-AE65-7419A2606245}"/>
    <dgm:cxn modelId="{533D6633-1A90-49CD-840F-D97BD37DA904}" srcId="{B0C044E0-28AE-40DC-B72E-CD27FD2EAC39}" destId="{BE41FC40-DB58-4624-BF5D-5D162E684E3B}" srcOrd="0" destOrd="0" parTransId="{772E5D47-F38C-4B8E-97DB-B01C7A8D5136}" sibTransId="{52D6F1AD-44C3-4F65-A7F1-9F231AF9C12F}"/>
    <dgm:cxn modelId="{E9196C33-39CB-4F06-90E9-AE570980B428}" type="presOf" srcId="{E43B8CE1-8367-4492-B339-6C42C998C9C4}" destId="{AC2418B2-ACD1-4892-B995-0952E375F6D2}" srcOrd="0" destOrd="0" presId="urn:microsoft.com/office/officeart/2016/7/layout/VerticalHollowActionList"/>
    <dgm:cxn modelId="{3F1BC134-B3AF-4A03-9E71-127E1DA23505}" type="presOf" srcId="{54F4C9CD-3860-4826-A89F-71284312A1E9}" destId="{ADA0ECE4-5FD0-4EF2-813D-072FA3B9B69E}" srcOrd="0" destOrd="1" presId="urn:microsoft.com/office/officeart/2016/7/layout/VerticalHollowActionList"/>
    <dgm:cxn modelId="{A960B73B-CDC1-415F-AF9C-0F4A86398645}" type="presOf" srcId="{029880CB-A142-4176-92E3-1BD185735C21}" destId="{C404E2DF-0F3F-48A4-A780-65473D80FAD3}" srcOrd="0" destOrd="2" presId="urn:microsoft.com/office/officeart/2016/7/layout/VerticalHollowActionList"/>
    <dgm:cxn modelId="{26524A3D-B5E4-4607-B2CC-02B12E5E09E3}" srcId="{35EF478E-1191-4C67-AD2C-1B095472272D}" destId="{E43B8CE1-8367-4492-B339-6C42C998C9C4}" srcOrd="2" destOrd="0" parTransId="{657A2F5D-E979-4CDB-BF8B-C3F8934FCD04}" sibTransId="{828504C0-29AC-47C0-B741-47EF53DDE4C8}"/>
    <dgm:cxn modelId="{D3C7CD5D-FE9F-44FE-AED6-64F6C842DE3C}" srcId="{2B2E2329-2110-452C-A743-F996C155A15A}" destId="{38F81500-76C6-486A-AA63-2E1FD2210E71}" srcOrd="1" destOrd="0" parTransId="{2BFF6C38-2190-49AA-9034-303D371F5726}" sibTransId="{B3B74438-E0CA-4FA8-9A34-096D643C26E0}"/>
    <dgm:cxn modelId="{47583744-7840-4DAC-8FD6-83BA19880E04}" srcId="{59C83F73-ED53-41A5-A6C5-3D4454414E63}" destId="{139C4B28-8BDD-4BBC-A076-01B8E978562B}" srcOrd="1" destOrd="0" parTransId="{56AF1082-62BA-42CB-92B8-F7A3D7F8E3C2}" sibTransId="{483888A4-ED1B-40CF-BA5E-2FE2C52D98C3}"/>
    <dgm:cxn modelId="{B4F8F364-4AF0-4057-9278-6861ECBB6264}" type="presOf" srcId="{FF2AF23F-6C30-4A0C-ACB7-80AB2B7CCE95}" destId="{2007D114-E5DF-40CC-8C0B-B7727689559B}" srcOrd="0" destOrd="0" presId="urn:microsoft.com/office/officeart/2016/7/layout/VerticalHollowActionList"/>
    <dgm:cxn modelId="{AB66B966-A432-4596-93BE-61AA0864458F}" srcId="{3B76CF03-71F7-40BD-868C-3369E88B803C}" destId="{7185DC79-482C-4629-8122-024454929277}" srcOrd="0" destOrd="0" parTransId="{2531DB0B-2E43-4DEE-9630-851A4101E75B}" sibTransId="{38C0BF11-E4CA-4D9A-BBEE-7048A47E7042}"/>
    <dgm:cxn modelId="{0455BD68-46C9-4567-AABA-2CE2A991B38A}" srcId="{56F60FE6-0968-4F3C-B069-448AF58A23A2}" destId="{47748D3B-CADC-4D26-9E21-50550E400CDF}" srcOrd="0" destOrd="0" parTransId="{03705498-D603-468F-A546-C0A627F860DD}" sibTransId="{8779A7A8-94B2-4377-8E98-8E0FCA0FF4DB}"/>
    <dgm:cxn modelId="{CADACC4A-635E-4873-B861-CDC7A4CA24E6}" type="presOf" srcId="{35EF478E-1191-4C67-AD2C-1B095472272D}" destId="{DE4A4664-6B4C-4431-9D43-DC1526C0D508}" srcOrd="0" destOrd="0" presId="urn:microsoft.com/office/officeart/2016/7/layout/VerticalHollowActionList"/>
    <dgm:cxn modelId="{4C71016B-C8EA-4158-82B0-3032A2FF20B8}" srcId="{35EF478E-1191-4C67-AD2C-1B095472272D}" destId="{FF2AF23F-6C30-4A0C-ACB7-80AB2B7CCE95}" srcOrd="3" destOrd="0" parTransId="{BDCA3C41-5C10-470A-B573-CB05B8322233}" sibTransId="{5DF5089F-B21D-4849-AD24-949536E50203}"/>
    <dgm:cxn modelId="{9376FF51-9C93-4ECB-8DCF-DEB2AAA56391}" type="presOf" srcId="{ECFA9D42-D783-442D-8B7D-73BF01184D6C}" destId="{C404E2DF-0F3F-48A4-A780-65473D80FAD3}" srcOrd="0" destOrd="1" presId="urn:microsoft.com/office/officeart/2016/7/layout/VerticalHollowActionList"/>
    <dgm:cxn modelId="{437D8672-B8DE-43F7-A7F7-153F722F992D}" type="presOf" srcId="{510EA59D-E638-44B0-ADE1-6C90A19A7605}" destId="{14337F94-51C2-42CC-A228-10AD6FC06F9D}" srcOrd="0" destOrd="2" presId="urn:microsoft.com/office/officeart/2016/7/layout/VerticalHollowActionList"/>
    <dgm:cxn modelId="{2A474A76-E57E-4B54-AF0E-C5B181ACFB10}" srcId="{E43B8CE1-8367-4492-B339-6C42C998C9C4}" destId="{2B2E2329-2110-452C-A743-F996C155A15A}" srcOrd="0" destOrd="0" parTransId="{8B1EFF78-E8A1-4F57-8F62-189D729E0666}" sibTransId="{6EE48EE0-5A90-400C-AB16-063EE61D20AF}"/>
    <dgm:cxn modelId="{1A850D7A-9B99-4C8D-B6DA-36C5A71D4B55}" type="presOf" srcId="{14F5F5D4-3962-4B08-B537-AA6B54CB177B}" destId="{E0EC12D0-43CA-4457-8104-9578366FC64B}" srcOrd="0" destOrd="1" presId="urn:microsoft.com/office/officeart/2016/7/layout/VerticalHollowActionList"/>
    <dgm:cxn modelId="{DE95897E-F7DE-4BC5-8193-FBC79DF0F65E}" srcId="{3BD36E05-2FE7-4DE3-A508-1B4866E83A56}" destId="{9B11089E-312E-470D-9B87-C4879AB99889}" srcOrd="0" destOrd="0" parTransId="{008C62D7-38FB-468F-8826-640A93724D74}" sibTransId="{A67C6B77-0A1B-4442-9273-4ECB441660D9}"/>
    <dgm:cxn modelId="{66C21A7F-5D59-4928-A1B0-792BB9321A3E}" type="presOf" srcId="{E55B7645-3CA7-4CE7-B2B8-2780470FABED}" destId="{E0EC12D0-43CA-4457-8104-9578366FC64B}" srcOrd="0" destOrd="2" presId="urn:microsoft.com/office/officeart/2016/7/layout/VerticalHollowActionList"/>
    <dgm:cxn modelId="{D776FA81-5257-4585-9A09-B3B8A5155A5D}" type="presOf" srcId="{3371BC65-438A-42F0-A291-38AC5D4D68C6}" destId="{D9FB81FD-3513-41C8-B44C-49174FB57132}" srcOrd="0" destOrd="1" presId="urn:microsoft.com/office/officeart/2016/7/layout/VerticalHollowActionList"/>
    <dgm:cxn modelId="{FFA9F384-FB8A-4064-8279-99957634C07E}" srcId="{7185DC79-482C-4629-8122-024454929277}" destId="{029880CB-A142-4176-92E3-1BD185735C21}" srcOrd="1" destOrd="0" parTransId="{D62919C5-E2BA-49A0-978A-EE302794268D}" sibTransId="{29BF41A2-97D6-4C1D-997C-CBA06D07B39C}"/>
    <dgm:cxn modelId="{22B8158E-2A25-4115-AC63-47BA6A84BC3E}" type="presOf" srcId="{59C83F73-ED53-41A5-A6C5-3D4454414E63}" destId="{ADA0ECE4-5FD0-4EF2-813D-072FA3B9B69E}" srcOrd="0" destOrd="0" presId="urn:microsoft.com/office/officeart/2016/7/layout/VerticalHollowActionList"/>
    <dgm:cxn modelId="{D3CC2897-6B7F-4F5E-B0DD-8C2BB6492B04}" srcId="{47748D3B-CADC-4D26-9E21-50550E400CDF}" destId="{87145BB5-A19A-47CE-9A92-E9B2602F7136}" srcOrd="0" destOrd="0" parTransId="{E204DA7B-F8F0-47C9-ABA5-3F76E8FC3DD8}" sibTransId="{4B8B586C-95E6-4E2E-BDCE-3D05BF1066B6}"/>
    <dgm:cxn modelId="{8F359798-1587-433A-92C7-5DC52F3BC3A2}" srcId="{2B2E2329-2110-452C-A743-F996C155A15A}" destId="{3371BC65-438A-42F0-A291-38AC5D4D68C6}" srcOrd="0" destOrd="0" parTransId="{8940EA2C-C8F5-4EDA-8F27-8806CEBB29FD}" sibTransId="{736476B2-58A8-4E22-B1D9-BC77CD7E5C37}"/>
    <dgm:cxn modelId="{AACD8EA0-4732-464D-858A-7A9C418B2D4E}" srcId="{7185DC79-482C-4629-8122-024454929277}" destId="{ECFA9D42-D783-442D-8B7D-73BF01184D6C}" srcOrd="0" destOrd="0" parTransId="{C1B0F675-38E5-45AF-AD3C-089E3633D8F7}" sibTransId="{C4F0DA96-2647-47C8-8BCB-A775EB7C7E47}"/>
    <dgm:cxn modelId="{4B0C05A5-25BB-4757-9A97-85C9842E4655}" srcId="{9B11089E-312E-470D-9B87-C4879AB99889}" destId="{510EA59D-E638-44B0-ADE1-6C90A19A7605}" srcOrd="1" destOrd="0" parTransId="{54524264-E3B1-458F-8189-F6BFF35F9A0B}" sibTransId="{D3118A0B-1873-4B04-B297-B3D3F9D58660}"/>
    <dgm:cxn modelId="{462A8BA6-EA1F-4B86-8FF0-F752039BFDF9}" type="presOf" srcId="{B0C044E0-28AE-40DC-B72E-CD27FD2EAC39}" destId="{6303E32F-4782-439A-8E18-61D02B26AE51}" srcOrd="0" destOrd="0" presId="urn:microsoft.com/office/officeart/2016/7/layout/VerticalHollowActionList"/>
    <dgm:cxn modelId="{46A17CAD-98B6-4E9C-A8E6-B1DEE4CAA735}" type="presOf" srcId="{3BD36E05-2FE7-4DE3-A508-1B4866E83A56}" destId="{52E04B59-E307-40DA-922A-2B0BDA768AF4}" srcOrd="0" destOrd="0" presId="urn:microsoft.com/office/officeart/2016/7/layout/VerticalHollowActionList"/>
    <dgm:cxn modelId="{A1C8CCB4-5AC5-4A4D-9C0B-3B40CCC12D23}" type="presOf" srcId="{E47946EB-8AF5-4762-B8B8-09FFA1CC6E7E}" destId="{8667C357-A899-4834-9442-F0AC9459A6AB}" srcOrd="0" destOrd="2" presId="urn:microsoft.com/office/officeart/2016/7/layout/VerticalHollowActionList"/>
    <dgm:cxn modelId="{6068B1C2-001A-4C99-90B5-30D7A9E7844A}" type="presOf" srcId="{56F60FE6-0968-4F3C-B069-448AF58A23A2}" destId="{92AD39BA-2EB3-4080-80B8-A7D76CED4A97}" srcOrd="0" destOrd="0" presId="urn:microsoft.com/office/officeart/2016/7/layout/VerticalHollowActionList"/>
    <dgm:cxn modelId="{B16B90C4-2717-412D-8180-92A21D934963}" type="presOf" srcId="{38F81500-76C6-486A-AA63-2E1FD2210E71}" destId="{D9FB81FD-3513-41C8-B44C-49174FB57132}" srcOrd="0" destOrd="2" presId="urn:microsoft.com/office/officeart/2016/7/layout/VerticalHollowActionList"/>
    <dgm:cxn modelId="{26ACB5D1-289D-4FA5-9BCD-60628EFFA827}" srcId="{BE41FC40-DB58-4624-BF5D-5D162E684E3B}" destId="{14F5F5D4-3962-4B08-B537-AA6B54CB177B}" srcOrd="0" destOrd="0" parTransId="{2A09D9F6-269D-4590-BB15-FDCEA06A7B6B}" sibTransId="{69510B47-4200-4D88-AC66-4B0380B989E3}"/>
    <dgm:cxn modelId="{BB2DA8D5-24B0-493D-AA10-C8161B591F55}" srcId="{BE41FC40-DB58-4624-BF5D-5D162E684E3B}" destId="{E55B7645-3CA7-4CE7-B2B8-2780470FABED}" srcOrd="1" destOrd="0" parTransId="{16B65589-DB6E-4BAC-B29C-BB008256824D}" sibTransId="{199F0EB4-3424-4133-9110-FB7DC3BCAA91}"/>
    <dgm:cxn modelId="{2AF61EDC-B55C-426E-A744-BAB7A7B0A92E}" srcId="{59C83F73-ED53-41A5-A6C5-3D4454414E63}" destId="{54F4C9CD-3860-4826-A89F-71284312A1E9}" srcOrd="0" destOrd="0" parTransId="{CD121A36-F6C6-44E4-9FCF-BFF4FC305A03}" sibTransId="{89C3D83F-028B-48CA-AFC6-F7C0943044C0}"/>
    <dgm:cxn modelId="{5F9122E5-A0E7-4467-88A0-F425119BAFFC}" type="presOf" srcId="{7185DC79-482C-4629-8122-024454929277}" destId="{C404E2DF-0F3F-48A4-A780-65473D80FAD3}" srcOrd="0" destOrd="0" presId="urn:microsoft.com/office/officeart/2016/7/layout/VerticalHollowActionList"/>
    <dgm:cxn modelId="{157251F5-8AB0-4ADC-941F-4E33E1B946B7}" type="presOf" srcId="{9B11089E-312E-470D-9B87-C4879AB99889}" destId="{14337F94-51C2-42CC-A228-10AD6FC06F9D}" srcOrd="0" destOrd="0" presId="urn:microsoft.com/office/officeart/2016/7/layout/VerticalHollowActionList"/>
    <dgm:cxn modelId="{D5CF7CF6-E40D-4773-A279-B835249C0441}" srcId="{35EF478E-1191-4C67-AD2C-1B095472272D}" destId="{B0C044E0-28AE-40DC-B72E-CD27FD2EAC39}" srcOrd="0" destOrd="0" parTransId="{ACA1EFF3-FF69-49AB-BEA4-A9616886BF71}" sibTransId="{5EF0A62C-A213-43B3-AA5B-140BE560DBCB}"/>
    <dgm:cxn modelId="{153D22F8-AB4C-4E9E-81FC-25E58F8B7236}" srcId="{9B11089E-312E-470D-9B87-C4879AB99889}" destId="{9ACABFD7-FF06-4077-B0BD-B5FC38693C96}" srcOrd="0" destOrd="0" parTransId="{B40BA0CD-E57A-4B1A-AB19-428A9F9151EB}" sibTransId="{B9E77C95-D57D-47D1-B696-8EB84BE099F1}"/>
    <dgm:cxn modelId="{0ACD2BFD-3BFE-4704-B07B-7CC4ED2FFB19}" srcId="{35EF478E-1191-4C67-AD2C-1B095472272D}" destId="{3B76CF03-71F7-40BD-868C-3369E88B803C}" srcOrd="4" destOrd="0" parTransId="{7704DC24-467D-419D-BC49-65AD07BF8A37}" sibTransId="{0C3359E1-28E5-43C3-8D5B-2F57A768C3DC}"/>
    <dgm:cxn modelId="{483FF723-0C28-4984-B0AA-D84E21CC0533}" type="presParOf" srcId="{DE4A4664-6B4C-4431-9D43-DC1526C0D508}" destId="{EA6A08F0-026C-4DED-A800-F134AE261ADD}" srcOrd="0" destOrd="0" presId="urn:microsoft.com/office/officeart/2016/7/layout/VerticalHollowActionList"/>
    <dgm:cxn modelId="{596F2F5F-2A2C-49BE-BFB1-03965758D625}" type="presParOf" srcId="{EA6A08F0-026C-4DED-A800-F134AE261ADD}" destId="{6303E32F-4782-439A-8E18-61D02B26AE51}" srcOrd="0" destOrd="0" presId="urn:microsoft.com/office/officeart/2016/7/layout/VerticalHollowActionList"/>
    <dgm:cxn modelId="{43400EAD-B05D-4D60-AD9E-08339F006579}" type="presParOf" srcId="{EA6A08F0-026C-4DED-A800-F134AE261ADD}" destId="{E0EC12D0-43CA-4457-8104-9578366FC64B}" srcOrd="1" destOrd="0" presId="urn:microsoft.com/office/officeart/2016/7/layout/VerticalHollowActionList"/>
    <dgm:cxn modelId="{B244A44F-5AAF-417F-9797-4A887FB2B05E}" type="presParOf" srcId="{DE4A4664-6B4C-4431-9D43-DC1526C0D508}" destId="{D0B0F22F-7FCA-41BB-B974-B9C111BBD976}" srcOrd="1" destOrd="0" presId="urn:microsoft.com/office/officeart/2016/7/layout/VerticalHollowActionList"/>
    <dgm:cxn modelId="{5E6F615C-000B-40AA-A2F0-10EC023A9322}" type="presParOf" srcId="{DE4A4664-6B4C-4431-9D43-DC1526C0D508}" destId="{B4EB73A3-D23B-4DD9-A65F-5C63E6B48790}" srcOrd="2" destOrd="0" presId="urn:microsoft.com/office/officeart/2016/7/layout/VerticalHollowActionList"/>
    <dgm:cxn modelId="{ECFF086C-1D54-4821-AD68-40F706BDB454}" type="presParOf" srcId="{B4EB73A3-D23B-4DD9-A65F-5C63E6B48790}" destId="{92AD39BA-2EB3-4080-80B8-A7D76CED4A97}" srcOrd="0" destOrd="0" presId="urn:microsoft.com/office/officeart/2016/7/layout/VerticalHollowActionList"/>
    <dgm:cxn modelId="{21DFBE80-D99A-4286-B9F2-C5AC167604BD}" type="presParOf" srcId="{B4EB73A3-D23B-4DD9-A65F-5C63E6B48790}" destId="{8667C357-A899-4834-9442-F0AC9459A6AB}" srcOrd="1" destOrd="0" presId="urn:microsoft.com/office/officeart/2016/7/layout/VerticalHollowActionList"/>
    <dgm:cxn modelId="{D212BACA-C40B-4EF5-B1C2-8A3295FBFDA7}" type="presParOf" srcId="{DE4A4664-6B4C-4431-9D43-DC1526C0D508}" destId="{60481CB1-A6A1-41F2-B468-2B929260F040}" srcOrd="3" destOrd="0" presId="urn:microsoft.com/office/officeart/2016/7/layout/VerticalHollowActionList"/>
    <dgm:cxn modelId="{961B263F-196D-46C9-9F9E-67953A187254}" type="presParOf" srcId="{DE4A4664-6B4C-4431-9D43-DC1526C0D508}" destId="{C616D5CE-C0DB-4DF7-AAFD-6A4421A018E1}" srcOrd="4" destOrd="0" presId="urn:microsoft.com/office/officeart/2016/7/layout/VerticalHollowActionList"/>
    <dgm:cxn modelId="{BD5B7162-A586-483D-A193-90ACFC732BD4}" type="presParOf" srcId="{C616D5CE-C0DB-4DF7-AAFD-6A4421A018E1}" destId="{AC2418B2-ACD1-4892-B995-0952E375F6D2}" srcOrd="0" destOrd="0" presId="urn:microsoft.com/office/officeart/2016/7/layout/VerticalHollowActionList"/>
    <dgm:cxn modelId="{B7D9548D-4C36-44CD-A1DA-94DAABFC4133}" type="presParOf" srcId="{C616D5CE-C0DB-4DF7-AAFD-6A4421A018E1}" destId="{D9FB81FD-3513-41C8-B44C-49174FB57132}" srcOrd="1" destOrd="0" presId="urn:microsoft.com/office/officeart/2016/7/layout/VerticalHollowActionList"/>
    <dgm:cxn modelId="{A040E344-7732-4C49-8559-7DF86F14BD4D}" type="presParOf" srcId="{DE4A4664-6B4C-4431-9D43-DC1526C0D508}" destId="{052F7165-D7A6-4BDF-96BA-EF412C561A5A}" srcOrd="5" destOrd="0" presId="urn:microsoft.com/office/officeart/2016/7/layout/VerticalHollowActionList"/>
    <dgm:cxn modelId="{9F7A28C2-C8AF-47BA-A18E-2F83D33C1C9F}" type="presParOf" srcId="{DE4A4664-6B4C-4431-9D43-DC1526C0D508}" destId="{0108FC1E-0EEB-4AC4-811E-5442CA397081}" srcOrd="6" destOrd="0" presId="urn:microsoft.com/office/officeart/2016/7/layout/VerticalHollowActionList"/>
    <dgm:cxn modelId="{C77AD216-85EF-4569-AA71-20C4F477F5CF}" type="presParOf" srcId="{0108FC1E-0EEB-4AC4-811E-5442CA397081}" destId="{2007D114-E5DF-40CC-8C0B-B7727689559B}" srcOrd="0" destOrd="0" presId="urn:microsoft.com/office/officeart/2016/7/layout/VerticalHollowActionList"/>
    <dgm:cxn modelId="{72B87EE6-EC05-4655-95BC-3627712CD1F8}" type="presParOf" srcId="{0108FC1E-0EEB-4AC4-811E-5442CA397081}" destId="{ADA0ECE4-5FD0-4EF2-813D-072FA3B9B69E}" srcOrd="1" destOrd="0" presId="urn:microsoft.com/office/officeart/2016/7/layout/VerticalHollowActionList"/>
    <dgm:cxn modelId="{0171CC90-65A2-4924-AE50-78A592D03912}" type="presParOf" srcId="{DE4A4664-6B4C-4431-9D43-DC1526C0D508}" destId="{B1A6D85A-0E8D-4F36-A729-DA121AEE3098}" srcOrd="7" destOrd="0" presId="urn:microsoft.com/office/officeart/2016/7/layout/VerticalHollowActionList"/>
    <dgm:cxn modelId="{667449AB-458E-496A-AB86-038CC635D6C3}" type="presParOf" srcId="{DE4A4664-6B4C-4431-9D43-DC1526C0D508}" destId="{42831336-2BDB-4979-B199-2DAA17D917D6}" srcOrd="8" destOrd="0" presId="urn:microsoft.com/office/officeart/2016/7/layout/VerticalHollowActionList"/>
    <dgm:cxn modelId="{2B0463FE-B3B3-4788-A2CF-1623A8907DCB}" type="presParOf" srcId="{42831336-2BDB-4979-B199-2DAA17D917D6}" destId="{71AE1FF5-B6C7-4DE4-98F5-ECABA707CF4F}" srcOrd="0" destOrd="0" presId="urn:microsoft.com/office/officeart/2016/7/layout/VerticalHollowActionList"/>
    <dgm:cxn modelId="{DE4CDAFB-2D08-48DE-88DB-9E32C1A63B4D}" type="presParOf" srcId="{42831336-2BDB-4979-B199-2DAA17D917D6}" destId="{C404E2DF-0F3F-48A4-A780-65473D80FAD3}" srcOrd="1" destOrd="0" presId="urn:microsoft.com/office/officeart/2016/7/layout/VerticalHollowActionList"/>
    <dgm:cxn modelId="{E7482E4A-9BCB-4CD3-86AF-367207389424}" type="presParOf" srcId="{DE4A4664-6B4C-4431-9D43-DC1526C0D508}" destId="{56CD3090-8C37-47D8-95E6-A2090F49EB15}" srcOrd="9" destOrd="0" presId="urn:microsoft.com/office/officeart/2016/7/layout/VerticalHollowActionList"/>
    <dgm:cxn modelId="{78051E0C-0C5E-46ED-B2C9-98918C37AE0F}" type="presParOf" srcId="{DE4A4664-6B4C-4431-9D43-DC1526C0D508}" destId="{5149F661-BCF3-4B41-BF84-F3FFE0AD221D}" srcOrd="10" destOrd="0" presId="urn:microsoft.com/office/officeart/2016/7/layout/VerticalHollowActionList"/>
    <dgm:cxn modelId="{407AFBFD-5F54-4864-8EF0-7AD2E2251C04}" type="presParOf" srcId="{5149F661-BCF3-4B41-BF84-F3FFE0AD221D}" destId="{52E04B59-E307-40DA-922A-2B0BDA768AF4}" srcOrd="0" destOrd="0" presId="urn:microsoft.com/office/officeart/2016/7/layout/VerticalHollowActionList"/>
    <dgm:cxn modelId="{C9ED0305-DE4B-4F69-BB73-68181B8C6225}" type="presParOf" srcId="{5149F661-BCF3-4B41-BF84-F3FFE0AD221D}" destId="{14337F94-51C2-42CC-A228-10AD6FC06F9D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EC12D0-43CA-4457-8104-9578366FC64B}">
      <dsp:nvSpPr>
        <dsp:cNvPr id="0" name=""/>
        <dsp:cNvSpPr/>
      </dsp:nvSpPr>
      <dsp:spPr>
        <a:xfrm>
          <a:off x="2435742" y="9296"/>
          <a:ext cx="9751160" cy="93915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200" tIns="238545" rIns="189200" bIns="238545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Georgia" panose="02040502050405020303" pitchFamily="18" charset="0"/>
            </a:rPr>
            <a:t>6 Vegetables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Georgia" panose="02040502050405020303" pitchFamily="18" charset="0"/>
            </a:rPr>
            <a:t>Choose a mix of fresh, frozen, and canned options that your household will enjoy.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Georgia" panose="02040502050405020303" pitchFamily="18" charset="0"/>
            </a:rPr>
            <a:t>Ex: Spinach, broccoli, bell peppers, carrots, lettuce, cucumbers</a:t>
          </a:r>
        </a:p>
      </dsp:txBody>
      <dsp:txXfrm>
        <a:off x="2435742" y="9296"/>
        <a:ext cx="9751160" cy="939155"/>
      </dsp:txXfrm>
    </dsp:sp>
    <dsp:sp modelId="{6303E32F-4782-439A-8E18-61D02B26AE51}">
      <dsp:nvSpPr>
        <dsp:cNvPr id="0" name=""/>
        <dsp:cNvSpPr/>
      </dsp:nvSpPr>
      <dsp:spPr>
        <a:xfrm>
          <a:off x="0" y="0"/>
          <a:ext cx="2437790" cy="939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000" tIns="92768" rIns="129000" bIns="92768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0" b="1" kern="1200" cap="none" spc="0" dirty="0">
              <a:ln w="12700" cmpd="sng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rgbClr val="E97132"/>
              </a:solidFill>
              <a:effectLst/>
            </a:rPr>
            <a:t>6</a:t>
          </a:r>
        </a:p>
      </dsp:txBody>
      <dsp:txXfrm>
        <a:off x="0" y="0"/>
        <a:ext cx="2437790" cy="939155"/>
      </dsp:txXfrm>
    </dsp:sp>
    <dsp:sp modelId="{8667C357-A899-4834-9442-F0AC9459A6AB}">
      <dsp:nvSpPr>
        <dsp:cNvPr id="0" name=""/>
        <dsp:cNvSpPr/>
      </dsp:nvSpPr>
      <dsp:spPr>
        <a:xfrm>
          <a:off x="2437790" y="996227"/>
          <a:ext cx="9751160" cy="939155"/>
        </a:xfrm>
        <a:prstGeom prst="rect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accent2">
              <a:hueOff val="1288723"/>
              <a:satOff val="-3699"/>
              <a:lumOff val="-5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200" tIns="238545" rIns="189200" bIns="238545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b="1" kern="1200" dirty="0">
              <a:latin typeface="Georgia" panose="02040502050405020303" pitchFamily="18" charset="0"/>
            </a:rPr>
            <a:t>5 Fruits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Georgia" panose="02040502050405020303" pitchFamily="18" charset="0"/>
            </a:rPr>
            <a:t>You can choose fruits that are easy to snack on or add to meals and smoothies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Georgia" panose="02040502050405020303" pitchFamily="18" charset="0"/>
            </a:rPr>
            <a:t>Ex: Apples, bananas, grapes, berries, oranges, melons, dried fruit</a:t>
          </a:r>
        </a:p>
      </dsp:txBody>
      <dsp:txXfrm>
        <a:off x="2437790" y="996227"/>
        <a:ext cx="9751160" cy="939155"/>
      </dsp:txXfrm>
    </dsp:sp>
    <dsp:sp modelId="{92AD39BA-2EB3-4080-80B8-A7D76CED4A97}">
      <dsp:nvSpPr>
        <dsp:cNvPr id="0" name=""/>
        <dsp:cNvSpPr/>
      </dsp:nvSpPr>
      <dsp:spPr>
        <a:xfrm>
          <a:off x="0" y="1006341"/>
          <a:ext cx="2437790" cy="939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1288723"/>
              <a:satOff val="-3699"/>
              <a:lumOff val="-5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000" tIns="92768" rIns="129000" bIns="92768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0" b="1" kern="1200" cap="none" spc="0" dirty="0">
              <a:ln w="12700" cmpd="sng">
                <a:solidFill>
                  <a:srgbClr val="E97132"/>
                </a:solidFill>
                <a:prstDash val="solid"/>
              </a:ln>
              <a:solidFill>
                <a:srgbClr val="E0A61D"/>
              </a:solidFill>
              <a:effectLst/>
            </a:rPr>
            <a:t>5</a:t>
          </a:r>
        </a:p>
      </dsp:txBody>
      <dsp:txXfrm>
        <a:off x="0" y="1006341"/>
        <a:ext cx="2437790" cy="939155"/>
      </dsp:txXfrm>
    </dsp:sp>
    <dsp:sp modelId="{D9FB81FD-3513-41C8-B44C-49174FB57132}">
      <dsp:nvSpPr>
        <dsp:cNvPr id="0" name=""/>
        <dsp:cNvSpPr/>
      </dsp:nvSpPr>
      <dsp:spPr>
        <a:xfrm>
          <a:off x="2437790" y="1991731"/>
          <a:ext cx="9751160" cy="939155"/>
        </a:xfrm>
        <a:prstGeom prst="rect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accent2">
              <a:hueOff val="2577445"/>
              <a:satOff val="-7397"/>
              <a:lumOff val="-118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200" tIns="238545" rIns="189200" bIns="238545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Georgia" panose="02040502050405020303" pitchFamily="18" charset="0"/>
            </a:rPr>
            <a:t>4 Proteins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Georgia" panose="02040502050405020303" pitchFamily="18" charset="0"/>
            </a:rPr>
            <a:t>Protein-rich foods support fullness, energy, and muscle health. Cook once, use multiple ways!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Georgia" panose="02040502050405020303" pitchFamily="18" charset="0"/>
            </a:rPr>
            <a:t>Ex: Chicken, eggs, beans, Greek yogurt, fish/seafood, beef, cottage cheese</a:t>
          </a:r>
        </a:p>
      </dsp:txBody>
      <dsp:txXfrm>
        <a:off x="2437790" y="1991731"/>
        <a:ext cx="9751160" cy="939155"/>
      </dsp:txXfrm>
    </dsp:sp>
    <dsp:sp modelId="{AC2418B2-ACD1-4892-B995-0952E375F6D2}">
      <dsp:nvSpPr>
        <dsp:cNvPr id="0" name=""/>
        <dsp:cNvSpPr/>
      </dsp:nvSpPr>
      <dsp:spPr>
        <a:xfrm>
          <a:off x="0" y="2019549"/>
          <a:ext cx="2437790" cy="939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2577445"/>
              <a:satOff val="-7397"/>
              <a:lumOff val="-118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000" tIns="92768" rIns="129000" bIns="92768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0" b="1" kern="1200" cap="none" spc="0" dirty="0">
              <a:ln w="12700" cmpd="sng">
                <a:solidFill>
                  <a:srgbClr val="E0A61D"/>
                </a:solidFill>
                <a:prstDash val="solid"/>
              </a:ln>
              <a:solidFill>
                <a:srgbClr val="B7C11E"/>
              </a:solidFill>
              <a:effectLst/>
            </a:rPr>
            <a:t>4</a:t>
          </a:r>
        </a:p>
      </dsp:txBody>
      <dsp:txXfrm>
        <a:off x="0" y="2019549"/>
        <a:ext cx="2437790" cy="939155"/>
      </dsp:txXfrm>
    </dsp:sp>
    <dsp:sp modelId="{ADA0ECE4-5FD0-4EF2-813D-072FA3B9B69E}">
      <dsp:nvSpPr>
        <dsp:cNvPr id="0" name=""/>
        <dsp:cNvSpPr/>
      </dsp:nvSpPr>
      <dsp:spPr>
        <a:xfrm>
          <a:off x="2437790" y="2987236"/>
          <a:ext cx="9751160" cy="939155"/>
        </a:xfrm>
        <a:prstGeom prst="rect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accent2">
              <a:hueOff val="3866169"/>
              <a:satOff val="-11096"/>
              <a:lumOff val="-17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200" tIns="238545" rIns="189200" bIns="238545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Georgia" panose="02040502050405020303" pitchFamily="18" charset="0"/>
            </a:rPr>
            <a:t>3 Carbs/Starches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Georgia" panose="02040502050405020303" pitchFamily="18" charset="0"/>
            </a:rPr>
            <a:t>Carbs provide lasting energy with fiber-rich options that can be paired with any meal.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Georgia" panose="02040502050405020303" pitchFamily="18" charset="0"/>
            </a:rPr>
            <a:t>Ex: Brown rice, oats, whole grain pasta, sweet potatoes, corn, whole grain bread</a:t>
          </a:r>
        </a:p>
      </dsp:txBody>
      <dsp:txXfrm>
        <a:off x="2437790" y="2987236"/>
        <a:ext cx="9751160" cy="939155"/>
      </dsp:txXfrm>
    </dsp:sp>
    <dsp:sp modelId="{2007D114-E5DF-40CC-8C0B-B7727689559B}">
      <dsp:nvSpPr>
        <dsp:cNvPr id="0" name=""/>
        <dsp:cNvSpPr/>
      </dsp:nvSpPr>
      <dsp:spPr>
        <a:xfrm>
          <a:off x="0" y="3004329"/>
          <a:ext cx="2437790" cy="939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3866169"/>
              <a:satOff val="-11096"/>
              <a:lumOff val="-17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000" tIns="92768" rIns="129000" bIns="92768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0" b="1" kern="1200" cap="none" spc="0" dirty="0">
              <a:ln w="12700" cmpd="sng">
                <a:solidFill>
                  <a:srgbClr val="B7C11E"/>
                </a:solidFill>
                <a:prstDash val="solid"/>
              </a:ln>
              <a:solidFill>
                <a:srgbClr val="6BA31D"/>
              </a:solidFill>
              <a:effectLst/>
            </a:rPr>
            <a:t>3</a:t>
          </a:r>
        </a:p>
      </dsp:txBody>
      <dsp:txXfrm>
        <a:off x="0" y="3004329"/>
        <a:ext cx="2437790" cy="939155"/>
      </dsp:txXfrm>
    </dsp:sp>
    <dsp:sp modelId="{C404E2DF-0F3F-48A4-A780-65473D80FAD3}">
      <dsp:nvSpPr>
        <dsp:cNvPr id="0" name=""/>
        <dsp:cNvSpPr/>
      </dsp:nvSpPr>
      <dsp:spPr>
        <a:xfrm>
          <a:off x="2437790" y="3982741"/>
          <a:ext cx="9751160" cy="939155"/>
        </a:xfrm>
        <a:prstGeom prst="rect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accent2">
              <a:hueOff val="5154891"/>
              <a:satOff val="-14794"/>
              <a:lumOff val="-2368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200" tIns="238545" rIns="189200" bIns="238545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Georgia" panose="02040502050405020303" pitchFamily="18" charset="0"/>
            </a:rPr>
            <a:t>2 Fats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Georgia" panose="02040502050405020303" pitchFamily="18" charset="0"/>
            </a:rPr>
            <a:t>The goal of fats is flavor and support nutrient absorption in meals.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Georgia" panose="02040502050405020303" pitchFamily="18" charset="0"/>
            </a:rPr>
            <a:t>Ex: Olive oil, avocado, nuts, nut butters, seeds, cheese</a:t>
          </a:r>
        </a:p>
      </dsp:txBody>
      <dsp:txXfrm>
        <a:off x="2437790" y="3982741"/>
        <a:ext cx="9751160" cy="939155"/>
      </dsp:txXfrm>
    </dsp:sp>
    <dsp:sp modelId="{71AE1FF5-B6C7-4DE4-98F5-ECABA707CF4F}">
      <dsp:nvSpPr>
        <dsp:cNvPr id="0" name=""/>
        <dsp:cNvSpPr/>
      </dsp:nvSpPr>
      <dsp:spPr>
        <a:xfrm>
          <a:off x="0" y="3982741"/>
          <a:ext cx="2437790" cy="939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5154891"/>
              <a:satOff val="-14794"/>
              <a:lumOff val="-2368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000" tIns="92768" rIns="129000" bIns="92768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0" b="1" kern="1200" cap="none" spc="0" dirty="0">
              <a:ln w="12700" cmpd="sng">
                <a:solidFill>
                  <a:srgbClr val="6BA31D"/>
                </a:solidFill>
                <a:prstDash val="solid"/>
              </a:ln>
              <a:solidFill>
                <a:srgbClr val="34861C"/>
              </a:solidFill>
              <a:effectLst/>
            </a:rPr>
            <a:t>2</a:t>
          </a:r>
        </a:p>
      </dsp:txBody>
      <dsp:txXfrm>
        <a:off x="0" y="3982741"/>
        <a:ext cx="2437790" cy="939155"/>
      </dsp:txXfrm>
    </dsp:sp>
    <dsp:sp modelId="{14337F94-51C2-42CC-A228-10AD6FC06F9D}">
      <dsp:nvSpPr>
        <dsp:cNvPr id="0" name=""/>
        <dsp:cNvSpPr/>
      </dsp:nvSpPr>
      <dsp:spPr>
        <a:xfrm>
          <a:off x="2437790" y="4978246"/>
          <a:ext cx="9751160" cy="939155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200" tIns="238545" rIns="189200" bIns="238545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Georgia" panose="02040502050405020303" pitchFamily="18" charset="0"/>
            </a:rPr>
            <a:t>1 Treat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Georgia" panose="02040502050405020303" pitchFamily="18" charset="0"/>
            </a:rPr>
            <a:t>Treats bring balance to your nutrition habits by making room for foods you enjoy and reducing overconsumption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Georgia" panose="02040502050405020303" pitchFamily="18" charset="0"/>
            </a:rPr>
            <a:t>Ex: Chocolate bar, ice cream, soda, cakes, cookies, pie, chips, sweet tea</a:t>
          </a:r>
        </a:p>
      </dsp:txBody>
      <dsp:txXfrm>
        <a:off x="2437790" y="4978246"/>
        <a:ext cx="9751160" cy="939155"/>
      </dsp:txXfrm>
    </dsp:sp>
    <dsp:sp modelId="{52E04B59-E307-40DA-922A-2B0BDA768AF4}">
      <dsp:nvSpPr>
        <dsp:cNvPr id="0" name=""/>
        <dsp:cNvSpPr/>
      </dsp:nvSpPr>
      <dsp:spPr>
        <a:xfrm>
          <a:off x="0" y="4978246"/>
          <a:ext cx="2437790" cy="939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000" tIns="92768" rIns="129000" bIns="92768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0" b="1" kern="1200" cap="none" spc="0" dirty="0">
              <a:ln w="12700" cmpd="sng">
                <a:solidFill>
                  <a:srgbClr val="34861C"/>
                </a:solidFill>
                <a:prstDash val="solid"/>
              </a:ln>
              <a:solidFill>
                <a:srgbClr val="196B24"/>
              </a:solidFill>
              <a:effectLst/>
            </a:rPr>
            <a:t>1</a:t>
          </a:r>
        </a:p>
      </dsp:txBody>
      <dsp:txXfrm>
        <a:off x="0" y="4978246"/>
        <a:ext cx="2437790" cy="9391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33067-4700-4296-8939-FBBD42C21256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BDCC9A-994A-4551-B435-EF6143081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409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BDCC9A-994A-4551-B435-EF61430817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778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A3C3B-445A-087A-3D04-C709FC8216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AF93C2-EFFA-6F70-31BD-0188F5F522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8D1F19-F9D0-BBF9-10EB-E92A64156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F586C-7C5B-4204-B128-40539EF924C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FF3B4-F01F-C558-72C0-78D1F00EE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A16169-C994-C8CD-E8A0-5EA6208F0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DB7D6-1CB0-491A-870C-44CA6A97D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79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3D148-402D-1106-B15F-B5796D766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2B556A-18FC-D929-E27E-DC0B2B62A7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34452-2DAC-0AA1-60F6-649B5BC9B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F586C-7C5B-4204-B128-40539EF924C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133A2-EA7D-DC08-D62F-C6B70CE02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03C67-6164-8FB8-BF63-92F164D73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DB7D6-1CB0-491A-870C-44CA6A97D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47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93F7F5-582D-1EF9-5DC5-E9FB96890F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627D11-C8AB-E4AE-CD0A-999090009B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A44ED-3F5E-7791-BA88-438BBFCBC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F586C-7C5B-4204-B128-40539EF924C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7106FB-E6DA-0B16-734E-D1E4C4BA9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121DE-E238-FA60-793D-57650D2D2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DB7D6-1CB0-491A-870C-44CA6A97D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398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50052-C4B3-D1C1-E398-85ECA9DC6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C96BC-19A8-14F8-C8D9-6C63448D3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29A3A-71B0-2A02-E656-A9E87C4AF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F586C-7C5B-4204-B128-40539EF924C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6D15B-40E5-A08B-EB00-0A2555557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AC400-9B9B-FB44-9EE7-6A56318DC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DB7D6-1CB0-491A-870C-44CA6A97D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679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645F9-73EA-DE45-3335-888D84390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A805D-6BCB-E248-EAF1-F63259634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6A8D3F-59D7-6993-6039-1B5935BFC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F586C-7C5B-4204-B128-40539EF924C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F1BC1-B834-1AEF-4D23-483C52051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9D82C-C38B-157A-03B2-027859BA4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DB7D6-1CB0-491A-870C-44CA6A97D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410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36CA4-7D2A-339D-70A3-5789FF20C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67FE2-D06B-3F10-D2CC-35CDB6048F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A2AAE-A075-76B3-C19E-EAEC9B206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EB0F33-4DCC-00E8-5D91-AE5010FF9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F586C-7C5B-4204-B128-40539EF924C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A57F7-AF13-DC52-6EFD-9AF90E6EA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D8EF2-3D8B-4BC3-60CF-EF84525B3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DB7D6-1CB0-491A-870C-44CA6A97D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66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ACA4E-29CB-EF02-C67F-9358E44A9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FE7C1E-0DD9-6834-46C8-E7C278EBA3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D170E-F876-5B88-181F-23938EC5C7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1FBE37-4B18-BA29-9413-C5AA5C697B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9CD8E1-8FBA-9C3E-6E08-6F4FAE0AD2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1840E0-0AD1-849E-0317-7F0B18F89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F586C-7C5B-4204-B128-40539EF924C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C9FECA-16D7-66C5-12E4-B448C582E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522809-AE22-1FEC-A185-8F861FC5A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DB7D6-1CB0-491A-870C-44CA6A97D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9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27BDE-CFDF-CAC5-53BA-E579F6DCC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F532F2-ECA2-4B2F-1CC3-C1DEF3EEC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F586C-7C5B-4204-B128-40539EF924C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E8BDA1-C650-2FEF-48B3-8A67C31DC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149923-16C0-7AB2-024E-F801429FF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DB7D6-1CB0-491A-870C-44CA6A97D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085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119C1C-7AA9-FE47-0A81-89D95CDC6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F586C-7C5B-4204-B128-40539EF924C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83E09C-4009-D095-6264-917F99721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992B9E-89C0-9D73-D10E-F3C50C923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DB7D6-1CB0-491A-870C-44CA6A97D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881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612A1-039B-EF08-3F7D-82C87C96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F51A7-8CF2-CBC7-D44E-CEC882D9A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72D5A4-6EDE-7D10-803B-383E9DCAC6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4199DA-82D6-9F05-8663-33D9C4B2C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F586C-7C5B-4204-B128-40539EF924C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08255D-9F0F-48F8-E690-40C56214A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590B6-1560-0D2B-34C0-C38EB656C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DB7D6-1CB0-491A-870C-44CA6A97D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876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3DC7D-F905-6C25-AA67-0D0B35943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ACC4FA-E2DF-0123-B3BC-17DDB7D444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9C7D33-F5D4-19FA-9CC5-D426A6F12B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0D8E7-823D-357D-2B04-5226A1705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F586C-7C5B-4204-B128-40539EF924C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E542C5-D291-93B7-2D7D-A08CEF7B8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364BB8-0B3B-F83E-7375-967C1382A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DB7D6-1CB0-491A-870C-44CA6A97D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0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0E5795-2CDD-457B-853F-93F0D2378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437DC3-8D48-39E5-60D9-42C71A523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F91EA-970E-21AB-B66F-C63E15FF1A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5F586C-7C5B-4204-B128-40539EF924C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EB167-B45D-A6AF-77DC-9A33D44328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BB560-EE78-4A16-8F92-79F41DF3DA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6DB7D6-1CB0-491A-870C-44CA6A97D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526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sv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93394DA-E684-47C2-9020-13225823F4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5E8059-D90B-BB83-7160-82A32D3AF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88951" cy="939874"/>
          </a:xfrm>
          <a:ln>
            <a:solidFill>
              <a:schemeClr val="accent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5400" b="1" dirty="0">
                <a:ln w="12700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rgbClr val="E97132"/>
                </a:solidFill>
              </a:rPr>
              <a:t>6</a:t>
            </a:r>
            <a:r>
              <a:rPr lang="en-US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to</a:t>
            </a:r>
            <a:r>
              <a:rPr lang="en-US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>
                <a:ln w="12700" cmpd="sng">
                  <a:solidFill>
                    <a:srgbClr val="E97132"/>
                  </a:solidFill>
                  <a:prstDash val="solid"/>
                </a:ln>
                <a:solidFill>
                  <a:srgbClr val="196B24"/>
                </a:solidFill>
              </a:rPr>
              <a:t>1</a:t>
            </a:r>
            <a:r>
              <a:rPr lang="en-US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Grocery Shopping Guide</a:t>
            </a:r>
            <a:endParaRPr lang="en-US" sz="54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B027E8E-2690-DF3A-2556-32240B0647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9008010"/>
              </p:ext>
            </p:extLst>
          </p:nvPr>
        </p:nvGraphicFramePr>
        <p:xfrm>
          <a:off x="-2" y="939875"/>
          <a:ext cx="12188950" cy="5918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Graphic 7" descr="Grocery bag outline">
            <a:extLst>
              <a:ext uri="{FF2B5EF4-FFF2-40B4-BE49-F238E27FC236}">
                <a16:creationId xmlns:a16="http://schemas.microsoft.com/office/drawing/2014/main" id="{38928D1A-EBA9-6C7D-B069-1639DD4AACA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05740" y="2547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188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1234</TotalTime>
  <Words>226</Words>
  <Application>Microsoft Office PowerPoint</Application>
  <PresentationFormat>Widescreen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Georgia</vt:lpstr>
      <vt:lpstr>Office Theme</vt:lpstr>
      <vt:lpstr>6 to 1 Grocery Shopping Guide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Kaleigh Peacock</dc:creator>
  <cp:lastModifiedBy>Kaleigh Peacock</cp:lastModifiedBy>
  <cp:revision>1</cp:revision>
  <dcterms:created xsi:type="dcterms:W3CDTF">2026-06-05T21:33:28Z</dcterms:created>
  <dcterms:modified xsi:type="dcterms:W3CDTF">2026-06-06T18:07:53Z</dcterms:modified>
</cp:coreProperties>
</file>