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160" userDrawn="1">
          <p15:clr>
            <a:srgbClr val="A4A3A4"/>
          </p15:clr>
        </p15:guide>
        <p15:guide id="3" orient="horz"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66C4DA"/>
    <a:srgbClr val="1A1A1A"/>
    <a:srgbClr val="105A46"/>
    <a:srgbClr val="E4575E"/>
    <a:srgbClr val="F58A1F"/>
    <a:srgbClr val="B94034"/>
    <a:srgbClr val="B65A1F"/>
    <a:srgbClr val="B98200"/>
    <a:srgbClr val="587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8029D9-13DB-4C05-B9E5-7F7B3C6BD349}" v="6" dt="2026-06-09T03:22:18.5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0" autoAdjust="0"/>
    <p:restoredTop sz="94689" autoAdjust="0"/>
  </p:normalViewPr>
  <p:slideViewPr>
    <p:cSldViewPr snapToGrid="0" showGuides="1">
      <p:cViewPr>
        <p:scale>
          <a:sx n="100" d="100"/>
          <a:sy n="100" d="100"/>
        </p:scale>
        <p:origin x="1544" y="-944"/>
      </p:cViewPr>
      <p:guideLst>
        <p:guide pos="2160"/>
        <p:guide orient="horz"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eigh Peacock" userId="163794117d6f0025" providerId="LiveId" clId="{A0F439C6-5358-42D1-A97E-42DD810C8462}"/>
    <pc:docChg chg="undo custSel modSld">
      <pc:chgData name="Kaleigh Peacock" userId="163794117d6f0025" providerId="LiveId" clId="{A0F439C6-5358-42D1-A97E-42DD810C8462}" dt="2026-06-09T03:34:40.705" v="3131" actId="1035"/>
      <pc:docMkLst>
        <pc:docMk/>
      </pc:docMkLst>
      <pc:sldChg chg="addSp delSp modSp mod">
        <pc:chgData name="Kaleigh Peacock" userId="163794117d6f0025" providerId="LiveId" clId="{A0F439C6-5358-42D1-A97E-42DD810C8462}" dt="2026-06-09T03:34:40.705" v="3131" actId="1035"/>
        <pc:sldMkLst>
          <pc:docMk/>
          <pc:sldMk cId="3301325867" sldId="256"/>
        </pc:sldMkLst>
        <pc:spChg chg="mod">
          <ac:chgData name="Kaleigh Peacock" userId="163794117d6f0025" providerId="LiveId" clId="{A0F439C6-5358-42D1-A97E-42DD810C8462}" dt="2026-06-09T03:33:32.345" v="3078" actId="14100"/>
          <ac:spMkLst>
            <pc:docMk/>
            <pc:sldMk cId="3301325867" sldId="256"/>
            <ac:spMk id="3" creationId="{8C90DF30-AB8C-47BC-91D0-4F4C1606AD5E}"/>
          </ac:spMkLst>
        </pc:spChg>
        <pc:spChg chg="mod">
          <ac:chgData name="Kaleigh Peacock" userId="163794117d6f0025" providerId="LiveId" clId="{A0F439C6-5358-42D1-A97E-42DD810C8462}" dt="2026-06-09T03:32:32.942" v="3067" actId="14100"/>
          <ac:spMkLst>
            <pc:docMk/>
            <pc:sldMk cId="3301325867" sldId="256"/>
            <ac:spMk id="4" creationId="{B5A58065-CE3F-4C57-A205-02F581617D2A}"/>
          </ac:spMkLst>
        </pc:spChg>
        <pc:spChg chg="mod">
          <ac:chgData name="Kaleigh Peacock" userId="163794117d6f0025" providerId="LiveId" clId="{A0F439C6-5358-42D1-A97E-42DD810C8462}" dt="2026-06-09T03:32:35.488" v="3068" actId="14100"/>
          <ac:spMkLst>
            <pc:docMk/>
            <pc:sldMk cId="3301325867" sldId="256"/>
            <ac:spMk id="5" creationId="{1EC11EC0-2D54-4EA3-A39B-10A154E6A6D0}"/>
          </ac:spMkLst>
        </pc:spChg>
        <pc:spChg chg="mod">
          <ac:chgData name="Kaleigh Peacock" userId="163794117d6f0025" providerId="LiveId" clId="{A0F439C6-5358-42D1-A97E-42DD810C8462}" dt="2026-06-09T03:32:30.869" v="3066" actId="14100"/>
          <ac:spMkLst>
            <pc:docMk/>
            <pc:sldMk cId="3301325867" sldId="256"/>
            <ac:spMk id="6" creationId="{817A2E57-533F-4FDB-889C-8058C96388AE}"/>
          </ac:spMkLst>
        </pc:spChg>
        <pc:spChg chg="mod">
          <ac:chgData name="Kaleigh Peacock" userId="163794117d6f0025" providerId="LiveId" clId="{A0F439C6-5358-42D1-A97E-42DD810C8462}" dt="2026-06-09T03:32:22.638" v="3064" actId="14100"/>
          <ac:spMkLst>
            <pc:docMk/>
            <pc:sldMk cId="3301325867" sldId="256"/>
            <ac:spMk id="7" creationId="{3566C738-D968-418F-8856-EF4E76E999DB}"/>
          </ac:spMkLst>
        </pc:spChg>
        <pc:spChg chg="mod">
          <ac:chgData name="Kaleigh Peacock" userId="163794117d6f0025" providerId="LiveId" clId="{A0F439C6-5358-42D1-A97E-42DD810C8462}" dt="2026-06-09T03:33:56.684" v="3080" actId="14100"/>
          <ac:spMkLst>
            <pc:docMk/>
            <pc:sldMk cId="3301325867" sldId="256"/>
            <ac:spMk id="8" creationId="{4BE9F4AE-6660-47E7-9A2C-E221974BEFC0}"/>
          </ac:spMkLst>
        </pc:spChg>
        <pc:spChg chg="mod">
          <ac:chgData name="Kaleigh Peacock" userId="163794117d6f0025" providerId="LiveId" clId="{A0F439C6-5358-42D1-A97E-42DD810C8462}" dt="2026-06-09T03:32:19.359" v="3063" actId="14100"/>
          <ac:spMkLst>
            <pc:docMk/>
            <pc:sldMk cId="3301325867" sldId="256"/>
            <ac:spMk id="9" creationId="{6744FA19-886F-400B-8F4B-304605162AB0}"/>
          </ac:spMkLst>
        </pc:spChg>
        <pc:spChg chg="mod">
          <ac:chgData name="Kaleigh Peacock" userId="163794117d6f0025" providerId="LiveId" clId="{A0F439C6-5358-42D1-A97E-42DD810C8462}" dt="2026-06-09T03:34:07.755" v="3083" actId="14100"/>
          <ac:spMkLst>
            <pc:docMk/>
            <pc:sldMk cId="3301325867" sldId="256"/>
            <ac:spMk id="10" creationId="{B5A1FC36-9475-4B00-93FA-42D000222D7C}"/>
          </ac:spMkLst>
        </pc:spChg>
        <pc:spChg chg="mod">
          <ac:chgData name="Kaleigh Peacock" userId="163794117d6f0025" providerId="LiveId" clId="{A0F439C6-5358-42D1-A97E-42DD810C8462}" dt="2026-06-08T23:29:06.461" v="995" actId="1076"/>
          <ac:spMkLst>
            <pc:docMk/>
            <pc:sldMk cId="3301325867" sldId="256"/>
            <ac:spMk id="11" creationId="{D597327B-DAD4-457A-BEF9-25D63F8C2BEE}"/>
          </ac:spMkLst>
        </pc:spChg>
        <pc:spChg chg="mod">
          <ac:chgData name="Kaleigh Peacock" userId="163794117d6f0025" providerId="LiveId" clId="{A0F439C6-5358-42D1-A97E-42DD810C8462}" dt="2026-06-08T23:29:06.461" v="995" actId="1076"/>
          <ac:spMkLst>
            <pc:docMk/>
            <pc:sldMk cId="3301325867" sldId="256"/>
            <ac:spMk id="12" creationId="{0A3BB328-E1AE-49F3-959D-D86A5BB2A893}"/>
          </ac:spMkLst>
        </pc:spChg>
        <pc:spChg chg="mod">
          <ac:chgData name="Kaleigh Peacock" userId="163794117d6f0025" providerId="LiveId" clId="{A0F439C6-5358-42D1-A97E-42DD810C8462}" dt="2026-06-08T23:30:05.213" v="1052" actId="1076"/>
          <ac:spMkLst>
            <pc:docMk/>
            <pc:sldMk cId="3301325867" sldId="256"/>
            <ac:spMk id="13" creationId="{96265D20-C5E0-4D0E-B22B-6E3BFDF993DB}"/>
          </ac:spMkLst>
        </pc:spChg>
        <pc:spChg chg="mod">
          <ac:chgData name="Kaleigh Peacock" userId="163794117d6f0025" providerId="LiveId" clId="{A0F439C6-5358-42D1-A97E-42DD810C8462}" dt="2026-06-08T23:29:06.461" v="995" actId="1076"/>
          <ac:spMkLst>
            <pc:docMk/>
            <pc:sldMk cId="3301325867" sldId="256"/>
            <ac:spMk id="14" creationId="{312DC2AE-5044-4A23-A165-0742BC31E3AE}"/>
          </ac:spMkLst>
        </pc:spChg>
        <pc:spChg chg="mod">
          <ac:chgData name="Kaleigh Peacock" userId="163794117d6f0025" providerId="LiveId" clId="{A0F439C6-5358-42D1-A97E-42DD810C8462}" dt="2026-06-08T23:29:25.023" v="996" actId="1076"/>
          <ac:spMkLst>
            <pc:docMk/>
            <pc:sldMk cId="3301325867" sldId="256"/>
            <ac:spMk id="15" creationId="{6FBC7ACE-41BF-4DD1-82FB-60DBD927CEC3}"/>
          </ac:spMkLst>
        </pc:spChg>
        <pc:spChg chg="mod">
          <ac:chgData name="Kaleigh Peacock" userId="163794117d6f0025" providerId="LiveId" clId="{A0F439C6-5358-42D1-A97E-42DD810C8462}" dt="2026-06-08T23:29:25.023" v="996" actId="1076"/>
          <ac:spMkLst>
            <pc:docMk/>
            <pc:sldMk cId="3301325867" sldId="256"/>
            <ac:spMk id="16" creationId="{E964837D-B749-47C0-8859-B608F056C11F}"/>
          </ac:spMkLst>
        </pc:spChg>
        <pc:spChg chg="mod">
          <ac:chgData name="Kaleigh Peacock" userId="163794117d6f0025" providerId="LiveId" clId="{A0F439C6-5358-42D1-A97E-42DD810C8462}" dt="2026-06-08T23:29:25.023" v="996" actId="1076"/>
          <ac:spMkLst>
            <pc:docMk/>
            <pc:sldMk cId="3301325867" sldId="256"/>
            <ac:spMk id="17" creationId="{1311BD64-F862-4C85-8A6B-37D094B46EC2}"/>
          </ac:spMkLst>
        </pc:spChg>
        <pc:spChg chg="mod">
          <ac:chgData name="Kaleigh Peacock" userId="163794117d6f0025" providerId="LiveId" clId="{A0F439C6-5358-42D1-A97E-42DD810C8462}" dt="2026-06-08T23:50:48.435" v="2175" actId="20577"/>
          <ac:spMkLst>
            <pc:docMk/>
            <pc:sldMk cId="3301325867" sldId="256"/>
            <ac:spMk id="18" creationId="{9F49BD41-5F0B-49E8-AF7C-6FE6299E9CD2}"/>
          </ac:spMkLst>
        </pc:spChg>
        <pc:spChg chg="mod">
          <ac:chgData name="Kaleigh Peacock" userId="163794117d6f0025" providerId="LiveId" clId="{A0F439C6-5358-42D1-A97E-42DD810C8462}" dt="2026-06-09T03:34:40.705" v="3131" actId="1035"/>
          <ac:spMkLst>
            <pc:docMk/>
            <pc:sldMk cId="3301325867" sldId="256"/>
            <ac:spMk id="19" creationId="{40A26A96-E6C0-49B1-B2C7-367E1E0F0FC5}"/>
          </ac:spMkLst>
        </pc:spChg>
        <pc:spChg chg="mod">
          <ac:chgData name="Kaleigh Peacock" userId="163794117d6f0025" providerId="LiveId" clId="{A0F439C6-5358-42D1-A97E-42DD810C8462}" dt="2026-06-09T03:34:40.705" v="3131" actId="1035"/>
          <ac:spMkLst>
            <pc:docMk/>
            <pc:sldMk cId="3301325867" sldId="256"/>
            <ac:spMk id="20" creationId="{6F7E1B58-5238-46CA-84EF-D6F53C63A0DF}"/>
          </ac:spMkLst>
        </pc:spChg>
        <pc:spChg chg="add del mod">
          <ac:chgData name="Kaleigh Peacock" userId="163794117d6f0025" providerId="LiveId" clId="{A0F439C6-5358-42D1-A97E-42DD810C8462}" dt="2026-06-09T03:14:57.432" v="2961" actId="478"/>
          <ac:spMkLst>
            <pc:docMk/>
            <pc:sldMk cId="3301325867" sldId="256"/>
            <ac:spMk id="21" creationId="{7E8A06DB-2DE0-0620-50B3-310C93BBE0BE}"/>
          </ac:spMkLst>
        </pc:spChg>
        <pc:spChg chg="mod">
          <ac:chgData name="Kaleigh Peacock" userId="163794117d6f0025" providerId="LiveId" clId="{A0F439C6-5358-42D1-A97E-42DD810C8462}" dt="2026-06-08T23:50:59.563" v="2176" actId="27803"/>
          <ac:spMkLst>
            <pc:docMk/>
            <pc:sldMk cId="3301325867" sldId="256"/>
            <ac:spMk id="22" creationId="{B467AF7D-FEA4-6F3B-86B2-F1E89DE42449}"/>
          </ac:spMkLst>
        </pc:spChg>
        <pc:spChg chg="add del mod">
          <ac:chgData name="Kaleigh Peacock" userId="163794117d6f0025" providerId="LiveId" clId="{A0F439C6-5358-42D1-A97E-42DD810C8462}" dt="2026-06-09T03:14:59.636" v="2962" actId="478"/>
          <ac:spMkLst>
            <pc:docMk/>
            <pc:sldMk cId="3301325867" sldId="256"/>
            <ac:spMk id="22" creationId="{C3A51C1F-9226-3537-79BE-331BFF87F58E}"/>
          </ac:spMkLst>
        </pc:spChg>
        <pc:spChg chg="mod">
          <ac:chgData name="Kaleigh Peacock" userId="163794117d6f0025" providerId="LiveId" clId="{A0F439C6-5358-42D1-A97E-42DD810C8462}" dt="2026-06-08T23:50:59.563" v="2176" actId="27803"/>
          <ac:spMkLst>
            <pc:docMk/>
            <pc:sldMk cId="3301325867" sldId="256"/>
            <ac:spMk id="23" creationId="{CAB05D9E-181D-6FB9-1934-6896CF7F02B7}"/>
          </ac:spMkLst>
        </pc:spChg>
        <pc:spChg chg="mod">
          <ac:chgData name="Kaleigh Peacock" userId="163794117d6f0025" providerId="LiveId" clId="{A0F439C6-5358-42D1-A97E-42DD810C8462}" dt="2026-06-08T23:50:59.563" v="2176" actId="27803"/>
          <ac:spMkLst>
            <pc:docMk/>
            <pc:sldMk cId="3301325867" sldId="256"/>
            <ac:spMk id="24" creationId="{7C2D068C-7BF7-D9EE-72C0-C76E34E4BF67}"/>
          </ac:spMkLst>
        </pc:spChg>
        <pc:spChg chg="add del mod">
          <ac:chgData name="Kaleigh Peacock" userId="163794117d6f0025" providerId="LiveId" clId="{A0F439C6-5358-42D1-A97E-42DD810C8462}" dt="2026-06-09T03:14:57.432" v="2961" actId="478"/>
          <ac:spMkLst>
            <pc:docMk/>
            <pc:sldMk cId="3301325867" sldId="256"/>
            <ac:spMk id="29" creationId="{765AED88-E51A-8BEA-EDFC-71DA8CA331CF}"/>
          </ac:spMkLst>
        </pc:spChg>
        <pc:spChg chg="add del mod">
          <ac:chgData name="Kaleigh Peacock" userId="163794117d6f0025" providerId="LiveId" clId="{A0F439C6-5358-42D1-A97E-42DD810C8462}" dt="2026-06-09T03:14:57.432" v="2961" actId="478"/>
          <ac:spMkLst>
            <pc:docMk/>
            <pc:sldMk cId="3301325867" sldId="256"/>
            <ac:spMk id="30" creationId="{4ABAE994-5BE4-97DF-4834-0A07E9686C11}"/>
          </ac:spMkLst>
        </pc:spChg>
        <pc:spChg chg="add mod">
          <ac:chgData name="Kaleigh Peacock" userId="163794117d6f0025" providerId="LiveId" clId="{A0F439C6-5358-42D1-A97E-42DD810C8462}" dt="2026-06-09T03:29:33.090" v="3045" actId="207"/>
          <ac:spMkLst>
            <pc:docMk/>
            <pc:sldMk cId="3301325867" sldId="256"/>
            <ac:spMk id="31" creationId="{0192A047-5410-D6B5-22FA-A50DC6441F94}"/>
          </ac:spMkLst>
        </pc:spChg>
        <pc:grpChg chg="del mod">
          <ac:chgData name="Kaleigh Peacock" userId="163794117d6f0025" providerId="LiveId" clId="{A0F439C6-5358-42D1-A97E-42DD810C8462}" dt="2026-06-08T23:51:49.102" v="2178" actId="478"/>
          <ac:grpSpMkLst>
            <pc:docMk/>
            <pc:sldMk cId="3301325867" sldId="256"/>
            <ac:grpSpMk id="21" creationId="{59201171-E24E-F610-4ADF-27ADF732970E}"/>
          </ac:grpSpMkLst>
        </pc:grpChg>
        <pc:picChg chg="add mod">
          <ac:chgData name="Kaleigh Peacock" userId="163794117d6f0025" providerId="LiveId" clId="{A0F439C6-5358-42D1-A97E-42DD810C8462}" dt="2026-06-08T23:52:21.496" v="2184" actId="1076"/>
          <ac:picMkLst>
            <pc:docMk/>
            <pc:sldMk cId="3301325867" sldId="256"/>
            <ac:picMk id="26" creationId="{155C03EE-1D19-0C5D-C7D5-372419F7FFFE}"/>
          </ac:picMkLst>
        </pc:picChg>
        <pc:picChg chg="del">
          <ac:chgData name="Kaleigh Peacock" userId="163794117d6f0025" providerId="LiveId" clId="{A0F439C6-5358-42D1-A97E-42DD810C8462}" dt="2026-06-08T23:50:59.563" v="2176" actId="27803"/>
          <ac:picMkLst>
            <pc:docMk/>
            <pc:sldMk cId="3301325867" sldId="256"/>
            <ac:picMk id="100" creationId="{BAE9D837-2345-4153-A125-5941F7FD8BD5}"/>
          </ac:picMkLst>
        </pc:picChg>
        <pc:picChg chg="mod">
          <ac:chgData name="Kaleigh Peacock" userId="163794117d6f0025" providerId="LiveId" clId="{A0F439C6-5358-42D1-A97E-42DD810C8462}" dt="2026-06-09T03:34:40.705" v="3131" actId="1035"/>
          <ac:picMkLst>
            <pc:docMk/>
            <pc:sldMk cId="3301325867" sldId="256"/>
            <ac:picMk id="104" creationId="{1E076406-ED61-49B5-A0E6-58AB97DDF3B0}"/>
          </ac:picMkLst>
        </pc:picChg>
        <pc:cxnChg chg="add del">
          <ac:chgData name="Kaleigh Peacock" userId="163794117d6f0025" providerId="LiveId" clId="{A0F439C6-5358-42D1-A97E-42DD810C8462}" dt="2026-06-09T03:13:13.359" v="2938" actId="478"/>
          <ac:cxnSpMkLst>
            <pc:docMk/>
            <pc:sldMk cId="3301325867" sldId="256"/>
            <ac:cxnSpMk id="24" creationId="{C18A23C1-5B77-6597-6F0C-07A924D4D2BC}"/>
          </ac:cxnSpMkLst>
        </pc:cxnChg>
        <pc:cxnChg chg="add del mod">
          <ac:chgData name="Kaleigh Peacock" userId="163794117d6f0025" providerId="LiveId" clId="{A0F439C6-5358-42D1-A97E-42DD810C8462}" dt="2026-06-09T03:14:00.593" v="2946" actId="478"/>
          <ac:cxnSpMkLst>
            <pc:docMk/>
            <pc:sldMk cId="3301325867" sldId="256"/>
            <ac:cxnSpMk id="27" creationId="{9F462FEE-E68C-4572-8C45-9CA3B8F2B6F9}"/>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727D22-D115-4CF2-BE84-ED8A12B36F7E}" type="datetimeFigureOut">
              <a:rPr lang="ru-RU" smtClean="0"/>
              <a:t>08.06.2026</a:t>
            </a:fld>
            <a:endParaRPr lang="ru-RU"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36092-2EDF-47BF-99B1-B87430F95B70}" type="slidenum">
              <a:rPr lang="ru-RU" smtClean="0"/>
              <a:t>‹#›</a:t>
            </a:fld>
            <a:endParaRPr lang="ru-RU" dirty="0"/>
          </a:p>
        </p:txBody>
      </p:sp>
    </p:spTree>
    <p:extLst>
      <p:ext uri="{BB962C8B-B14F-4D97-AF65-F5344CB8AC3E}">
        <p14:creationId xmlns:p14="http://schemas.microsoft.com/office/powerpoint/2010/main" val="3603056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svg"/><Relationship Id="rId2" Type="http://schemas.openxmlformats.org/officeDocument/2006/relationships/image" Target="../media/image1.svg"/><Relationship Id="rId1" Type="http://schemas.openxmlformats.org/officeDocument/2006/relationships/slideMaster" Target="../slideMasters/slideMaster1.xml"/><Relationship Id="rId6" Type="http://schemas.openxmlformats.org/officeDocument/2006/relationships/image" Target="../media/image5.sv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svg"/><Relationship Id="rId14" Type="http://schemas.openxmlformats.org/officeDocument/2006/relationships/image" Target="../media/image13.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6" name="Graphic 65">
            <a:extLst>
              <a:ext uri="{FF2B5EF4-FFF2-40B4-BE49-F238E27FC236}">
                <a16:creationId xmlns:a16="http://schemas.microsoft.com/office/drawing/2014/main" id="{90B14DE5-DA3D-4674-BF58-3926C8A9DD3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flipV="1">
            <a:off x="5123375" y="6751033"/>
            <a:ext cx="1483200" cy="2142400"/>
          </a:xfrm>
          <a:prstGeom prst="rect">
            <a:avLst/>
          </a:prstGeom>
        </p:spPr>
      </p:pic>
      <p:pic>
        <p:nvPicPr>
          <p:cNvPr id="67" name="Graphic 66">
            <a:extLst>
              <a:ext uri="{FF2B5EF4-FFF2-40B4-BE49-F238E27FC236}">
                <a16:creationId xmlns:a16="http://schemas.microsoft.com/office/drawing/2014/main" id="{F519C58A-42C2-4EFF-90E4-9A2251618C3B}"/>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flipV="1">
            <a:off x="3495279" y="6751033"/>
            <a:ext cx="1483200" cy="2142400"/>
          </a:xfrm>
          <a:prstGeom prst="rect">
            <a:avLst/>
          </a:prstGeom>
        </p:spPr>
      </p:pic>
      <p:pic>
        <p:nvPicPr>
          <p:cNvPr id="68" name="Graphic 67">
            <a:extLst>
              <a:ext uri="{FF2B5EF4-FFF2-40B4-BE49-F238E27FC236}">
                <a16:creationId xmlns:a16="http://schemas.microsoft.com/office/drawing/2014/main" id="{82AA0ABF-C12D-46ED-83CE-47F37AC0A87A}"/>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flipV="1">
            <a:off x="1867182" y="6751033"/>
            <a:ext cx="1483200" cy="2142400"/>
          </a:xfrm>
          <a:prstGeom prst="rect">
            <a:avLst/>
          </a:prstGeom>
        </p:spPr>
      </p:pic>
      <p:pic>
        <p:nvPicPr>
          <p:cNvPr id="69" name="Graphic 68">
            <a:extLst>
              <a:ext uri="{FF2B5EF4-FFF2-40B4-BE49-F238E27FC236}">
                <a16:creationId xmlns:a16="http://schemas.microsoft.com/office/drawing/2014/main" id="{9E510651-FA50-4A92-BA3E-CE76CFE11ABD}"/>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flipV="1">
            <a:off x="239085" y="6751033"/>
            <a:ext cx="1483200" cy="2142400"/>
          </a:xfrm>
          <a:prstGeom prst="rect">
            <a:avLst/>
          </a:prstGeom>
        </p:spPr>
      </p:pic>
      <p:pic>
        <p:nvPicPr>
          <p:cNvPr id="60" name="Graphic 59">
            <a:extLst>
              <a:ext uri="{FF2B5EF4-FFF2-40B4-BE49-F238E27FC236}">
                <a16:creationId xmlns:a16="http://schemas.microsoft.com/office/drawing/2014/main" id="{F6C9B6F4-3A93-4DCA-A42A-46222720EF98}"/>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5126322" y="1351383"/>
            <a:ext cx="1483200" cy="2142400"/>
          </a:xfrm>
          <a:prstGeom prst="rect">
            <a:avLst/>
          </a:prstGeom>
        </p:spPr>
      </p:pic>
      <p:pic>
        <p:nvPicPr>
          <p:cNvPr id="58" name="Graphic 57">
            <a:extLst>
              <a:ext uri="{FF2B5EF4-FFF2-40B4-BE49-F238E27FC236}">
                <a16:creationId xmlns:a16="http://schemas.microsoft.com/office/drawing/2014/main" id="{7FB68798-4EF5-491D-BDC4-288D15D2E318}"/>
              </a:ext>
            </a:extLst>
          </p:cNvPr>
          <p:cNvPicPr>
            <a:picLocks noChangeAspect="1"/>
          </p:cNvPicPr>
          <p:nvPr userDrawn="1"/>
        </p:nvPicPr>
        <p:blipFill>
          <a:blip>
            <a:extLst>
              <a:ext uri="{96DAC541-7B7A-43D3-8B79-37D633B846F1}">
                <asvg:svgBlip xmlns:asvg="http://schemas.microsoft.com/office/drawing/2016/SVG/main" r:embed="rId7"/>
              </a:ext>
            </a:extLst>
          </a:blip>
          <a:stretch>
            <a:fillRect/>
          </a:stretch>
        </p:blipFill>
        <p:spPr>
          <a:xfrm>
            <a:off x="3498226" y="1351383"/>
            <a:ext cx="1483200" cy="2142400"/>
          </a:xfrm>
          <a:prstGeom prst="rect">
            <a:avLst/>
          </a:prstGeom>
        </p:spPr>
      </p:pic>
      <p:pic>
        <p:nvPicPr>
          <p:cNvPr id="55" name="Graphic 54">
            <a:extLst>
              <a:ext uri="{FF2B5EF4-FFF2-40B4-BE49-F238E27FC236}">
                <a16:creationId xmlns:a16="http://schemas.microsoft.com/office/drawing/2014/main" id="{B4E84C11-C343-4347-A2E3-0B7555BB6422}"/>
              </a:ext>
            </a:extLst>
          </p:cNvPr>
          <p:cNvPicPr>
            <a:picLocks noChangeAspect="1"/>
          </p:cNvPicPr>
          <p:nvPr userDrawn="1"/>
        </p:nvPicPr>
        <p:blipFill>
          <a:blip>
            <a:extLst>
              <a:ext uri="{96DAC541-7B7A-43D3-8B79-37D633B846F1}">
                <asvg:svgBlip xmlns:asvg="http://schemas.microsoft.com/office/drawing/2016/SVG/main" r:embed="rId8"/>
              </a:ext>
            </a:extLst>
          </a:blip>
          <a:stretch>
            <a:fillRect/>
          </a:stretch>
        </p:blipFill>
        <p:spPr>
          <a:xfrm>
            <a:off x="1870129" y="1351383"/>
            <a:ext cx="1483200" cy="2142400"/>
          </a:xfrm>
          <a:prstGeom prst="rect">
            <a:avLst/>
          </a:prstGeom>
        </p:spPr>
      </p:pic>
      <p:pic>
        <p:nvPicPr>
          <p:cNvPr id="53" name="Graphic 52">
            <a:extLst>
              <a:ext uri="{FF2B5EF4-FFF2-40B4-BE49-F238E27FC236}">
                <a16:creationId xmlns:a16="http://schemas.microsoft.com/office/drawing/2014/main" id="{D4AA3417-388D-4F52-A85A-B359D84DCD79}"/>
              </a:ext>
            </a:extLst>
          </p:cNvPr>
          <p:cNvPicPr>
            <a:picLocks noChangeAspect="1"/>
          </p:cNvPicPr>
          <p:nvPr userDrawn="1"/>
        </p:nvPicPr>
        <p:blipFill>
          <a:blip>
            <a:extLst>
              <a:ext uri="{96DAC541-7B7A-43D3-8B79-37D633B846F1}">
                <asvg:svgBlip xmlns:asvg="http://schemas.microsoft.com/office/drawing/2016/SVG/main" r:embed="rId9"/>
              </a:ext>
            </a:extLst>
          </a:blip>
          <a:stretch>
            <a:fillRect/>
          </a:stretch>
        </p:blipFill>
        <p:spPr>
          <a:xfrm>
            <a:off x="242032" y="1351383"/>
            <a:ext cx="1483200" cy="2142400"/>
          </a:xfrm>
          <a:prstGeom prst="rect">
            <a:avLst/>
          </a:prstGeom>
        </p:spPr>
      </p:pic>
      <p:pic>
        <p:nvPicPr>
          <p:cNvPr id="82" name="Graphic 81">
            <a:extLst>
              <a:ext uri="{FF2B5EF4-FFF2-40B4-BE49-F238E27FC236}">
                <a16:creationId xmlns:a16="http://schemas.microsoft.com/office/drawing/2014/main" id="{D1B1C02E-9F07-4E40-BE13-F802E6138A66}"/>
              </a:ext>
            </a:extLst>
          </p:cNvPr>
          <p:cNvPicPr>
            <a:picLocks noChangeAspect="1"/>
          </p:cNvPicPr>
          <p:nvPr userDrawn="1"/>
        </p:nvPicPr>
        <p:blipFill>
          <a:blip>
            <a:extLst>
              <a:ext uri="{96DAC541-7B7A-43D3-8B79-37D633B846F1}">
                <asvg:svgBlip xmlns:asvg="http://schemas.microsoft.com/office/drawing/2016/SVG/main" r:embed="rId10"/>
              </a:ext>
            </a:extLst>
          </a:blip>
          <a:stretch>
            <a:fillRect/>
          </a:stretch>
        </p:blipFill>
        <p:spPr>
          <a:xfrm>
            <a:off x="708660" y="3321109"/>
            <a:ext cx="5658712" cy="3666744"/>
          </a:xfrm>
          <a:prstGeom prst="rect">
            <a:avLst/>
          </a:prstGeom>
        </p:spPr>
      </p:pic>
      <p:pic>
        <p:nvPicPr>
          <p:cNvPr id="13" name="Graphic 12">
            <a:extLst>
              <a:ext uri="{FF2B5EF4-FFF2-40B4-BE49-F238E27FC236}">
                <a16:creationId xmlns:a16="http://schemas.microsoft.com/office/drawing/2014/main" id="{D8D41EC6-1A3C-43A4-A1A5-C4D0F47ADF66}"/>
              </a:ext>
            </a:extLst>
          </p:cNvPr>
          <p:cNvPicPr>
            <a:picLocks noChangeAspect="1"/>
          </p:cNvPicPr>
          <p:nvPr userDrawn="1"/>
        </p:nvPicPr>
        <p:blipFill>
          <a:blip>
            <a:extLst>
              <a:ext uri="{96DAC541-7B7A-43D3-8B79-37D633B846F1}">
                <asvg:svgBlip xmlns:asvg="http://schemas.microsoft.com/office/drawing/2016/SVG/main" r:embed="rId11"/>
              </a:ext>
            </a:extLst>
          </a:blip>
          <a:stretch>
            <a:fillRect/>
          </a:stretch>
        </p:blipFill>
        <p:spPr>
          <a:xfrm>
            <a:off x="2084832" y="3763929"/>
            <a:ext cx="2688336" cy="2688336"/>
          </a:xfrm>
          <a:prstGeom prst="rect">
            <a:avLst/>
          </a:prstGeom>
        </p:spPr>
      </p:pic>
      <p:pic>
        <p:nvPicPr>
          <p:cNvPr id="56" name="Graphic 55">
            <a:extLst>
              <a:ext uri="{FF2B5EF4-FFF2-40B4-BE49-F238E27FC236}">
                <a16:creationId xmlns:a16="http://schemas.microsoft.com/office/drawing/2014/main" id="{56C7FDEA-6D60-408B-BB92-E0FB7E8FAE5B}"/>
              </a:ext>
            </a:extLst>
          </p:cNvPr>
          <p:cNvPicPr>
            <a:picLocks noChangeAspect="1"/>
          </p:cNvPicPr>
          <p:nvPr userDrawn="1"/>
        </p:nvPicPr>
        <p:blipFill>
          <a:blip>
            <a:extLst>
              <a:ext uri="{96DAC541-7B7A-43D3-8B79-37D633B846F1}">
                <asvg:svgBlip xmlns:asvg="http://schemas.microsoft.com/office/drawing/2016/SVG/main" r:embed="rId12"/>
              </a:ext>
            </a:extLst>
          </a:blip>
          <a:stretch>
            <a:fillRect/>
          </a:stretch>
        </p:blipFill>
        <p:spPr>
          <a:xfrm>
            <a:off x="2221200" y="3907603"/>
            <a:ext cx="2415600" cy="2415600"/>
          </a:xfrm>
          <a:prstGeom prst="rect">
            <a:avLst/>
          </a:prstGeom>
        </p:spPr>
      </p:pic>
      <p:pic>
        <p:nvPicPr>
          <p:cNvPr id="3" name="Graphic 2">
            <a:extLst>
              <a:ext uri="{FF2B5EF4-FFF2-40B4-BE49-F238E27FC236}">
                <a16:creationId xmlns:a16="http://schemas.microsoft.com/office/drawing/2014/main" id="{3643133D-031F-4AB9-8E35-810217F817BA}"/>
              </a:ext>
            </a:extLst>
          </p:cNvPr>
          <p:cNvPicPr>
            <a:picLocks noChangeAspect="1"/>
          </p:cNvPicPr>
          <p:nvPr userDrawn="1"/>
        </p:nvPicPr>
        <p:blipFill>
          <a:blip>
            <a:extLst>
              <a:ext uri="{96DAC541-7B7A-43D3-8B79-37D633B846F1}">
                <asvg:svgBlip xmlns:asvg="http://schemas.microsoft.com/office/drawing/2016/SVG/main" r:embed="rId13"/>
              </a:ext>
            </a:extLst>
          </a:blip>
          <a:stretch>
            <a:fillRect/>
          </a:stretch>
        </p:blipFill>
        <p:spPr>
          <a:xfrm>
            <a:off x="248477" y="251678"/>
            <a:ext cx="6361045" cy="877824"/>
          </a:xfrm>
          <a:prstGeom prst="rect">
            <a:avLst/>
          </a:prstGeom>
        </p:spPr>
      </p:pic>
      <p:pic>
        <p:nvPicPr>
          <p:cNvPr id="5" name="Graphic 4">
            <a:extLst>
              <a:ext uri="{FF2B5EF4-FFF2-40B4-BE49-F238E27FC236}">
                <a16:creationId xmlns:a16="http://schemas.microsoft.com/office/drawing/2014/main" id="{CAD03BDB-FEE2-49F5-A811-E7AE127D7B18}"/>
              </a:ext>
            </a:extLst>
          </p:cNvPr>
          <p:cNvPicPr>
            <a:picLocks noChangeAspect="1"/>
          </p:cNvPicPr>
          <p:nvPr userDrawn="1"/>
        </p:nvPicPr>
        <p:blipFill>
          <a:blip>
            <a:extLst>
              <a:ext uri="{96DAC541-7B7A-43D3-8B79-37D633B846F1}">
                <asvg:svgBlip xmlns:asvg="http://schemas.microsoft.com/office/drawing/2016/SVG/main" r:embed="rId14"/>
              </a:ext>
            </a:extLst>
          </a:blip>
          <a:stretch>
            <a:fillRect/>
          </a:stretch>
        </p:blipFill>
        <p:spPr>
          <a:xfrm>
            <a:off x="1175604" y="251678"/>
            <a:ext cx="38013" cy="886968"/>
          </a:xfrm>
          <a:prstGeom prst="rect">
            <a:avLst/>
          </a:prstGeom>
        </p:spPr>
      </p:pic>
      <p:pic>
        <p:nvPicPr>
          <p:cNvPr id="70" name="Graphic 69">
            <a:extLst>
              <a:ext uri="{FF2B5EF4-FFF2-40B4-BE49-F238E27FC236}">
                <a16:creationId xmlns:a16="http://schemas.microsoft.com/office/drawing/2014/main" id="{3EB0F26B-EF67-45AE-B9D7-F16CE8D76004}"/>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253048" y="2089300"/>
            <a:ext cx="1472184" cy="12691"/>
          </a:xfrm>
          <a:prstGeom prst="rect">
            <a:avLst/>
          </a:prstGeom>
        </p:spPr>
      </p:pic>
      <p:pic>
        <p:nvPicPr>
          <p:cNvPr id="72" name="Graphic 71">
            <a:extLst>
              <a:ext uri="{FF2B5EF4-FFF2-40B4-BE49-F238E27FC236}">
                <a16:creationId xmlns:a16="http://schemas.microsoft.com/office/drawing/2014/main" id="{47995016-D4D8-4808-8CD3-32F79B0239A5}"/>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1883210" y="2089300"/>
            <a:ext cx="1472184" cy="12691"/>
          </a:xfrm>
          <a:prstGeom prst="rect">
            <a:avLst/>
          </a:prstGeom>
        </p:spPr>
      </p:pic>
      <p:pic>
        <p:nvPicPr>
          <p:cNvPr id="73" name="Graphic 72">
            <a:extLst>
              <a:ext uri="{FF2B5EF4-FFF2-40B4-BE49-F238E27FC236}">
                <a16:creationId xmlns:a16="http://schemas.microsoft.com/office/drawing/2014/main" id="{EE35787E-99B0-40C6-9105-C83783287C85}"/>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3508800" y="2089300"/>
            <a:ext cx="1472184" cy="12691"/>
          </a:xfrm>
          <a:prstGeom prst="rect">
            <a:avLst/>
          </a:prstGeom>
        </p:spPr>
      </p:pic>
      <p:pic>
        <p:nvPicPr>
          <p:cNvPr id="74" name="Graphic 73">
            <a:extLst>
              <a:ext uri="{FF2B5EF4-FFF2-40B4-BE49-F238E27FC236}">
                <a16:creationId xmlns:a16="http://schemas.microsoft.com/office/drawing/2014/main" id="{54E4CDFC-F54D-4B24-A397-95EED4412D74}"/>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5134391" y="2089300"/>
            <a:ext cx="1472184" cy="12691"/>
          </a:xfrm>
          <a:prstGeom prst="rect">
            <a:avLst/>
          </a:prstGeom>
        </p:spPr>
      </p:pic>
      <p:pic>
        <p:nvPicPr>
          <p:cNvPr id="76" name="Graphic 75">
            <a:extLst>
              <a:ext uri="{FF2B5EF4-FFF2-40B4-BE49-F238E27FC236}">
                <a16:creationId xmlns:a16="http://schemas.microsoft.com/office/drawing/2014/main" id="{2C796C20-C435-47D1-A39F-36774906D447}"/>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259492" y="8143121"/>
            <a:ext cx="1472184" cy="12691"/>
          </a:xfrm>
          <a:prstGeom prst="rect">
            <a:avLst/>
          </a:prstGeom>
        </p:spPr>
      </p:pic>
      <p:pic>
        <p:nvPicPr>
          <p:cNvPr id="77" name="Graphic 76">
            <a:extLst>
              <a:ext uri="{FF2B5EF4-FFF2-40B4-BE49-F238E27FC236}">
                <a16:creationId xmlns:a16="http://schemas.microsoft.com/office/drawing/2014/main" id="{CC37E82C-07E7-4BD1-87B9-433A58C888EF}"/>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1884458" y="8143121"/>
            <a:ext cx="1472184" cy="12691"/>
          </a:xfrm>
          <a:prstGeom prst="rect">
            <a:avLst/>
          </a:prstGeom>
        </p:spPr>
      </p:pic>
      <p:pic>
        <p:nvPicPr>
          <p:cNvPr id="78" name="Graphic 77">
            <a:extLst>
              <a:ext uri="{FF2B5EF4-FFF2-40B4-BE49-F238E27FC236}">
                <a16:creationId xmlns:a16="http://schemas.microsoft.com/office/drawing/2014/main" id="{84AEA474-6D1D-4F34-A07A-9A080818AFFD}"/>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3509424" y="8143121"/>
            <a:ext cx="1472184" cy="12691"/>
          </a:xfrm>
          <a:prstGeom prst="rect">
            <a:avLst/>
          </a:prstGeom>
        </p:spPr>
      </p:pic>
      <p:pic>
        <p:nvPicPr>
          <p:cNvPr id="79" name="Graphic 78">
            <a:extLst>
              <a:ext uri="{FF2B5EF4-FFF2-40B4-BE49-F238E27FC236}">
                <a16:creationId xmlns:a16="http://schemas.microsoft.com/office/drawing/2014/main" id="{D5CF3E23-E5D2-4FB2-B1D6-C5C92BC809F7}"/>
              </a:ext>
            </a:extLst>
          </p:cNvPr>
          <p:cNvPicPr>
            <a:picLocks noChangeAspect="1"/>
          </p:cNvPicPr>
          <p:nvPr userDrawn="1"/>
        </p:nvPicPr>
        <p:blipFill>
          <a:blip>
            <a:extLst>
              <a:ext uri="{96DAC541-7B7A-43D3-8B79-37D633B846F1}">
                <asvg:svgBlip xmlns:asvg="http://schemas.microsoft.com/office/drawing/2016/SVG/main" r:embed="rId15"/>
              </a:ext>
            </a:extLst>
          </a:blip>
          <a:stretch>
            <a:fillRect/>
          </a:stretch>
        </p:blipFill>
        <p:spPr>
          <a:xfrm>
            <a:off x="5134391" y="8143121"/>
            <a:ext cx="1472184" cy="12691"/>
          </a:xfrm>
          <a:prstGeom prst="rect">
            <a:avLst/>
          </a:prstGeom>
        </p:spPr>
      </p:pic>
      <p:sp>
        <p:nvSpPr>
          <p:cNvPr id="83" name="Title 82">
            <a:extLst>
              <a:ext uri="{FF2B5EF4-FFF2-40B4-BE49-F238E27FC236}">
                <a16:creationId xmlns:a16="http://schemas.microsoft.com/office/drawing/2014/main" id="{B5AE010A-EACD-440E-AC17-9004D712CB31}"/>
              </a:ext>
            </a:extLst>
          </p:cNvPr>
          <p:cNvSpPr>
            <a:spLocks noGrp="1"/>
          </p:cNvSpPr>
          <p:nvPr>
            <p:ph type="title" hasCustomPrompt="1"/>
          </p:nvPr>
        </p:nvSpPr>
        <p:spPr>
          <a:xfrm>
            <a:off x="1396907" y="278293"/>
            <a:ext cx="5191768" cy="889458"/>
          </a:xfrm>
        </p:spPr>
        <p:txBody>
          <a:bodyPr lIns="0" tIns="0" rIns="0" bIns="0">
            <a:noAutofit/>
          </a:bodyPr>
          <a:lstStyle>
            <a:lvl1pPr>
              <a:defRPr sz="5500" b="1">
                <a:solidFill>
                  <a:srgbClr val="105A46"/>
                </a:solidFill>
              </a:defRPr>
            </a:lvl1pPr>
          </a:lstStyle>
          <a:p>
            <a:r>
              <a:rPr lang="en-US" dirty="0"/>
              <a:t>SAVE MONEY</a:t>
            </a:r>
            <a:endParaRPr lang="ru-RU" dirty="0"/>
          </a:p>
        </p:txBody>
      </p:sp>
      <p:sp>
        <p:nvSpPr>
          <p:cNvPr id="86" name="Text Placeholder 85">
            <a:extLst>
              <a:ext uri="{FF2B5EF4-FFF2-40B4-BE49-F238E27FC236}">
                <a16:creationId xmlns:a16="http://schemas.microsoft.com/office/drawing/2014/main" id="{0AD73A12-94F1-4703-97C7-FD47449AAA89}"/>
              </a:ext>
            </a:extLst>
          </p:cNvPr>
          <p:cNvSpPr>
            <a:spLocks noGrp="1"/>
          </p:cNvSpPr>
          <p:nvPr>
            <p:ph type="body" sz="quarter" idx="10"/>
          </p:nvPr>
        </p:nvSpPr>
        <p:spPr>
          <a:xfrm>
            <a:off x="408209" y="1412514"/>
            <a:ext cx="1174750" cy="633887"/>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87" name="Text Placeholder 85">
            <a:extLst>
              <a:ext uri="{FF2B5EF4-FFF2-40B4-BE49-F238E27FC236}">
                <a16:creationId xmlns:a16="http://schemas.microsoft.com/office/drawing/2014/main" id="{7B4ECFC7-29BF-4BDC-BB76-B9AF9F9359E3}"/>
              </a:ext>
            </a:extLst>
          </p:cNvPr>
          <p:cNvSpPr>
            <a:spLocks noGrp="1"/>
          </p:cNvSpPr>
          <p:nvPr>
            <p:ph type="body" sz="quarter" idx="11"/>
          </p:nvPr>
        </p:nvSpPr>
        <p:spPr>
          <a:xfrm>
            <a:off x="5289550" y="1412514"/>
            <a:ext cx="1174750" cy="633887"/>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88" name="Text Placeholder 85">
            <a:extLst>
              <a:ext uri="{FF2B5EF4-FFF2-40B4-BE49-F238E27FC236}">
                <a16:creationId xmlns:a16="http://schemas.microsoft.com/office/drawing/2014/main" id="{EFB943BD-1D3A-4EE2-A63D-3C5C2B531EAB}"/>
              </a:ext>
            </a:extLst>
          </p:cNvPr>
          <p:cNvSpPr>
            <a:spLocks noGrp="1"/>
          </p:cNvSpPr>
          <p:nvPr>
            <p:ph type="body" sz="quarter" idx="12"/>
          </p:nvPr>
        </p:nvSpPr>
        <p:spPr>
          <a:xfrm>
            <a:off x="2035323" y="1412514"/>
            <a:ext cx="1174750" cy="633887"/>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89" name="Text Placeholder 85">
            <a:extLst>
              <a:ext uri="{FF2B5EF4-FFF2-40B4-BE49-F238E27FC236}">
                <a16:creationId xmlns:a16="http://schemas.microsoft.com/office/drawing/2014/main" id="{323428F7-951E-4CF8-8B74-3ECD1B3BCD86}"/>
              </a:ext>
            </a:extLst>
          </p:cNvPr>
          <p:cNvSpPr>
            <a:spLocks noGrp="1"/>
          </p:cNvSpPr>
          <p:nvPr>
            <p:ph type="body" sz="quarter" idx="13"/>
          </p:nvPr>
        </p:nvSpPr>
        <p:spPr>
          <a:xfrm>
            <a:off x="3662437" y="1412514"/>
            <a:ext cx="1174750" cy="633887"/>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90" name="Text Placeholder 85">
            <a:extLst>
              <a:ext uri="{FF2B5EF4-FFF2-40B4-BE49-F238E27FC236}">
                <a16:creationId xmlns:a16="http://schemas.microsoft.com/office/drawing/2014/main" id="{B2E76416-7D8D-4677-8085-9B92E21A87C6}"/>
              </a:ext>
            </a:extLst>
          </p:cNvPr>
          <p:cNvSpPr>
            <a:spLocks noGrp="1"/>
          </p:cNvSpPr>
          <p:nvPr>
            <p:ph type="body" sz="quarter" idx="14"/>
          </p:nvPr>
        </p:nvSpPr>
        <p:spPr>
          <a:xfrm>
            <a:off x="408209" y="8200238"/>
            <a:ext cx="1174750" cy="633600"/>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91" name="Text Placeholder 85">
            <a:extLst>
              <a:ext uri="{FF2B5EF4-FFF2-40B4-BE49-F238E27FC236}">
                <a16:creationId xmlns:a16="http://schemas.microsoft.com/office/drawing/2014/main" id="{6A62EDE6-A234-48FA-845B-EF410E9C549D}"/>
              </a:ext>
            </a:extLst>
          </p:cNvPr>
          <p:cNvSpPr>
            <a:spLocks noGrp="1"/>
          </p:cNvSpPr>
          <p:nvPr>
            <p:ph type="body" sz="quarter" idx="15"/>
          </p:nvPr>
        </p:nvSpPr>
        <p:spPr>
          <a:xfrm>
            <a:off x="5289550" y="8200238"/>
            <a:ext cx="1174750" cy="633600"/>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92" name="Text Placeholder 85">
            <a:extLst>
              <a:ext uri="{FF2B5EF4-FFF2-40B4-BE49-F238E27FC236}">
                <a16:creationId xmlns:a16="http://schemas.microsoft.com/office/drawing/2014/main" id="{E1DD0CE4-601F-414D-8E56-61DA84EB7DC0}"/>
              </a:ext>
            </a:extLst>
          </p:cNvPr>
          <p:cNvSpPr>
            <a:spLocks noGrp="1"/>
          </p:cNvSpPr>
          <p:nvPr>
            <p:ph type="body" sz="quarter" idx="16"/>
          </p:nvPr>
        </p:nvSpPr>
        <p:spPr>
          <a:xfrm>
            <a:off x="2035323" y="8200238"/>
            <a:ext cx="1174750" cy="633600"/>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93" name="Text Placeholder 85">
            <a:extLst>
              <a:ext uri="{FF2B5EF4-FFF2-40B4-BE49-F238E27FC236}">
                <a16:creationId xmlns:a16="http://schemas.microsoft.com/office/drawing/2014/main" id="{BC27ED56-2E02-4ABC-A4FB-BCFC447DEFDC}"/>
              </a:ext>
            </a:extLst>
          </p:cNvPr>
          <p:cNvSpPr>
            <a:spLocks noGrp="1"/>
          </p:cNvSpPr>
          <p:nvPr>
            <p:ph type="body" sz="quarter" idx="17"/>
          </p:nvPr>
        </p:nvSpPr>
        <p:spPr>
          <a:xfrm>
            <a:off x="3662437" y="8200238"/>
            <a:ext cx="1174750" cy="633600"/>
          </a:xfrm>
        </p:spPr>
        <p:txBody>
          <a:bodyPr lIns="0" tIns="0" rIns="0" bIns="0" anchor="ctr" anchorCtr="0">
            <a:noAutofit/>
          </a:bodyPr>
          <a:lstStyle>
            <a:lvl1pPr marL="0" indent="0">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94" name="Text Placeholder 85">
            <a:extLst>
              <a:ext uri="{FF2B5EF4-FFF2-40B4-BE49-F238E27FC236}">
                <a16:creationId xmlns:a16="http://schemas.microsoft.com/office/drawing/2014/main" id="{73A5BBB8-A715-40B2-9039-A2FFED2EDADC}"/>
              </a:ext>
            </a:extLst>
          </p:cNvPr>
          <p:cNvSpPr>
            <a:spLocks noGrp="1"/>
          </p:cNvSpPr>
          <p:nvPr>
            <p:ph type="body" sz="quarter" idx="18" hasCustomPrompt="1"/>
          </p:nvPr>
        </p:nvSpPr>
        <p:spPr>
          <a:xfrm>
            <a:off x="248473" y="2100758"/>
            <a:ext cx="1483200" cy="416000"/>
          </a:xfrm>
        </p:spPr>
        <p:txBody>
          <a:bodyPr lIns="0" tIns="0" rIns="0" bIns="0" anchor="ctr" anchorCtr="0">
            <a:noAutofit/>
          </a:bodyPr>
          <a:lstStyle>
            <a:lvl1pPr marL="0" indent="0" algn="ctr">
              <a:buNone/>
              <a:defRPr sz="1800" b="1">
                <a:solidFill>
                  <a:schemeClr val="accent2">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FOOD</a:t>
            </a:r>
          </a:p>
        </p:txBody>
      </p:sp>
      <p:sp>
        <p:nvSpPr>
          <p:cNvPr id="95" name="Text Placeholder 85">
            <a:extLst>
              <a:ext uri="{FF2B5EF4-FFF2-40B4-BE49-F238E27FC236}">
                <a16:creationId xmlns:a16="http://schemas.microsoft.com/office/drawing/2014/main" id="{A7434300-ECE1-491F-B604-D20F99F4B744}"/>
              </a:ext>
            </a:extLst>
          </p:cNvPr>
          <p:cNvSpPr>
            <a:spLocks noGrp="1"/>
          </p:cNvSpPr>
          <p:nvPr>
            <p:ph type="body" sz="quarter" idx="19" hasCustomPrompt="1"/>
          </p:nvPr>
        </p:nvSpPr>
        <p:spPr>
          <a:xfrm>
            <a:off x="5129814" y="2100758"/>
            <a:ext cx="1483200" cy="416000"/>
          </a:xfrm>
        </p:spPr>
        <p:txBody>
          <a:bodyPr lIns="0" tIns="0" rIns="0" bIns="0" anchor="ctr" anchorCtr="0">
            <a:noAutofit/>
          </a:bodyPr>
          <a:lstStyle>
            <a:lvl1pPr marL="0" indent="0" algn="ctr">
              <a:buNone/>
              <a:defRPr sz="1800" b="1">
                <a:solidFill>
                  <a:schemeClr val="accent5">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HEALTH</a:t>
            </a:r>
          </a:p>
        </p:txBody>
      </p:sp>
      <p:sp>
        <p:nvSpPr>
          <p:cNvPr id="96" name="Text Placeholder 85">
            <a:extLst>
              <a:ext uri="{FF2B5EF4-FFF2-40B4-BE49-F238E27FC236}">
                <a16:creationId xmlns:a16="http://schemas.microsoft.com/office/drawing/2014/main" id="{313E782D-6914-4FCB-9365-C17D54EC564A}"/>
              </a:ext>
            </a:extLst>
          </p:cNvPr>
          <p:cNvSpPr>
            <a:spLocks noGrp="1"/>
          </p:cNvSpPr>
          <p:nvPr>
            <p:ph type="body" sz="quarter" idx="20" hasCustomPrompt="1"/>
          </p:nvPr>
        </p:nvSpPr>
        <p:spPr>
          <a:xfrm>
            <a:off x="1875587" y="2100758"/>
            <a:ext cx="1483200" cy="416000"/>
          </a:xfrm>
        </p:spPr>
        <p:txBody>
          <a:bodyPr lIns="0" tIns="0" rIns="0" bIns="0" anchor="ctr" anchorCtr="0">
            <a:noAutofit/>
          </a:bodyPr>
          <a:lstStyle>
            <a:lvl1pPr marL="0" indent="0" algn="ctr">
              <a:buNone/>
              <a:defRPr sz="1800" b="1">
                <a:solidFill>
                  <a:schemeClr val="accent3">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CAR</a:t>
            </a:r>
          </a:p>
        </p:txBody>
      </p:sp>
      <p:sp>
        <p:nvSpPr>
          <p:cNvPr id="97" name="Text Placeholder 85">
            <a:extLst>
              <a:ext uri="{FF2B5EF4-FFF2-40B4-BE49-F238E27FC236}">
                <a16:creationId xmlns:a16="http://schemas.microsoft.com/office/drawing/2014/main" id="{7E1859DC-708F-42EE-A251-AC9E306F586A}"/>
              </a:ext>
            </a:extLst>
          </p:cNvPr>
          <p:cNvSpPr>
            <a:spLocks noGrp="1"/>
          </p:cNvSpPr>
          <p:nvPr>
            <p:ph type="body" sz="quarter" idx="21" hasCustomPrompt="1"/>
          </p:nvPr>
        </p:nvSpPr>
        <p:spPr>
          <a:xfrm>
            <a:off x="3502701" y="2100758"/>
            <a:ext cx="1483200" cy="416000"/>
          </a:xfrm>
        </p:spPr>
        <p:txBody>
          <a:bodyPr lIns="0" tIns="0" rIns="0" bIns="0" anchor="ctr" anchorCtr="0">
            <a:noAutofit/>
          </a:bodyPr>
          <a:lstStyle>
            <a:lvl1pPr marL="0" indent="0" algn="ctr">
              <a:buNone/>
              <a:defRPr sz="1800" b="1">
                <a:solidFill>
                  <a:schemeClr val="accent4">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HOUSE</a:t>
            </a:r>
          </a:p>
        </p:txBody>
      </p:sp>
      <p:sp>
        <p:nvSpPr>
          <p:cNvPr id="98" name="Text Placeholder 85">
            <a:extLst>
              <a:ext uri="{FF2B5EF4-FFF2-40B4-BE49-F238E27FC236}">
                <a16:creationId xmlns:a16="http://schemas.microsoft.com/office/drawing/2014/main" id="{9997C069-92D8-49B8-B0C5-F6218F5EAA48}"/>
              </a:ext>
            </a:extLst>
          </p:cNvPr>
          <p:cNvSpPr>
            <a:spLocks noGrp="1"/>
          </p:cNvSpPr>
          <p:nvPr>
            <p:ph type="body" sz="quarter" idx="22" hasCustomPrompt="1"/>
          </p:nvPr>
        </p:nvSpPr>
        <p:spPr>
          <a:xfrm>
            <a:off x="248473" y="7731933"/>
            <a:ext cx="1477445" cy="416000"/>
          </a:xfrm>
        </p:spPr>
        <p:txBody>
          <a:bodyPr lIns="0" tIns="0" rIns="0" bIns="0" anchor="ctr" anchorCtr="0">
            <a:noAutofit/>
          </a:bodyPr>
          <a:lstStyle>
            <a:lvl1pPr marL="0" indent="0" algn="ctr">
              <a:buNone/>
              <a:defRPr sz="1800" b="1">
                <a:solidFill>
                  <a:schemeClr val="accent6">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PHONE</a:t>
            </a:r>
          </a:p>
        </p:txBody>
      </p:sp>
      <p:sp>
        <p:nvSpPr>
          <p:cNvPr id="99" name="Text Placeholder 85">
            <a:extLst>
              <a:ext uri="{FF2B5EF4-FFF2-40B4-BE49-F238E27FC236}">
                <a16:creationId xmlns:a16="http://schemas.microsoft.com/office/drawing/2014/main" id="{97C4DC24-F704-41E4-89E3-9CAE2B89418E}"/>
              </a:ext>
            </a:extLst>
          </p:cNvPr>
          <p:cNvSpPr>
            <a:spLocks noGrp="1"/>
          </p:cNvSpPr>
          <p:nvPr>
            <p:ph type="body" sz="quarter" idx="23" hasCustomPrompt="1"/>
          </p:nvPr>
        </p:nvSpPr>
        <p:spPr>
          <a:xfrm>
            <a:off x="5129814" y="7731933"/>
            <a:ext cx="1483200" cy="416000"/>
          </a:xfrm>
        </p:spPr>
        <p:txBody>
          <a:bodyPr lIns="0" tIns="0" rIns="0" bIns="0" anchor="ctr" anchorCtr="0">
            <a:noAutofit/>
          </a:bodyPr>
          <a:lstStyle>
            <a:lvl1pPr marL="0" indent="0" algn="ctr">
              <a:buNone/>
              <a:defRPr sz="1800" b="1">
                <a:solidFill>
                  <a:schemeClr val="bg2">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SHOPPING</a:t>
            </a:r>
          </a:p>
        </p:txBody>
      </p:sp>
      <p:sp>
        <p:nvSpPr>
          <p:cNvPr id="100" name="Text Placeholder 85">
            <a:extLst>
              <a:ext uri="{FF2B5EF4-FFF2-40B4-BE49-F238E27FC236}">
                <a16:creationId xmlns:a16="http://schemas.microsoft.com/office/drawing/2014/main" id="{12183DE9-8DA4-4F5F-B7F0-8AD42E8696D0}"/>
              </a:ext>
            </a:extLst>
          </p:cNvPr>
          <p:cNvSpPr>
            <a:spLocks noGrp="1"/>
          </p:cNvSpPr>
          <p:nvPr>
            <p:ph type="body" sz="quarter" idx="24" hasCustomPrompt="1"/>
          </p:nvPr>
        </p:nvSpPr>
        <p:spPr>
          <a:xfrm>
            <a:off x="1869606" y="7731933"/>
            <a:ext cx="1483200" cy="416000"/>
          </a:xfrm>
        </p:spPr>
        <p:txBody>
          <a:bodyPr lIns="0" tIns="0" rIns="0" bIns="0" anchor="ctr" anchorCtr="0">
            <a:noAutofit/>
          </a:bodyPr>
          <a:lstStyle>
            <a:lvl1pPr marL="0" indent="0" algn="ctr">
              <a:buNone/>
              <a:defRPr sz="1800" b="1">
                <a:solidFill>
                  <a:schemeClr val="tx2">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CREDITS</a:t>
            </a:r>
          </a:p>
        </p:txBody>
      </p:sp>
      <p:sp>
        <p:nvSpPr>
          <p:cNvPr id="101" name="Text Placeholder 85">
            <a:extLst>
              <a:ext uri="{FF2B5EF4-FFF2-40B4-BE49-F238E27FC236}">
                <a16:creationId xmlns:a16="http://schemas.microsoft.com/office/drawing/2014/main" id="{EEBCEA7E-7C4E-4A62-ACA4-F1D7BEDBBE14}"/>
              </a:ext>
            </a:extLst>
          </p:cNvPr>
          <p:cNvSpPr>
            <a:spLocks noGrp="1"/>
          </p:cNvSpPr>
          <p:nvPr>
            <p:ph type="body" sz="quarter" idx="25" hasCustomPrompt="1"/>
          </p:nvPr>
        </p:nvSpPr>
        <p:spPr>
          <a:xfrm>
            <a:off x="3496491" y="7731933"/>
            <a:ext cx="1483200" cy="416000"/>
          </a:xfrm>
        </p:spPr>
        <p:txBody>
          <a:bodyPr lIns="0" tIns="0" rIns="0" bIns="0" anchor="ctr" anchorCtr="0">
            <a:noAutofit/>
          </a:bodyPr>
          <a:lstStyle>
            <a:lvl1pPr marL="0" indent="0" algn="ctr">
              <a:buNone/>
              <a:defRPr sz="1800" b="1">
                <a:solidFill>
                  <a:schemeClr val="tx1">
                    <a:lumMod val="75000"/>
                  </a:schemeClr>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TAXES</a:t>
            </a:r>
          </a:p>
        </p:txBody>
      </p:sp>
      <p:sp>
        <p:nvSpPr>
          <p:cNvPr id="107" name="Text Placeholder 85">
            <a:extLst>
              <a:ext uri="{FF2B5EF4-FFF2-40B4-BE49-F238E27FC236}">
                <a16:creationId xmlns:a16="http://schemas.microsoft.com/office/drawing/2014/main" id="{87B2A277-9AB7-40AD-A27E-3FE3EF51FAB3}"/>
              </a:ext>
            </a:extLst>
          </p:cNvPr>
          <p:cNvSpPr>
            <a:spLocks noGrp="1"/>
          </p:cNvSpPr>
          <p:nvPr>
            <p:ph type="body" sz="quarter" idx="26"/>
          </p:nvPr>
        </p:nvSpPr>
        <p:spPr>
          <a:xfrm>
            <a:off x="2635682" y="5262498"/>
            <a:ext cx="1586637" cy="633600"/>
          </a:xfrm>
        </p:spPr>
        <p:txBody>
          <a:bodyPr lIns="0" tIns="0" rIns="0" bIns="0" anchor="ctr" anchorCtr="0">
            <a:noAutofit/>
          </a:bodyPr>
          <a:lstStyle>
            <a:lvl1pPr marL="0" indent="0" algn="ctr">
              <a:buNone/>
              <a:defRPr sz="900">
                <a:solidFill>
                  <a:srgbClr val="1A1A1A"/>
                </a:solidFill>
                <a:latin typeface="+mn-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a:t>Click to edit Master text styles</a:t>
            </a:r>
          </a:p>
        </p:txBody>
      </p:sp>
      <p:sp>
        <p:nvSpPr>
          <p:cNvPr id="108" name="Text Placeholder 85">
            <a:extLst>
              <a:ext uri="{FF2B5EF4-FFF2-40B4-BE49-F238E27FC236}">
                <a16:creationId xmlns:a16="http://schemas.microsoft.com/office/drawing/2014/main" id="{4498D6A6-0661-4FA5-BECE-0C362D1D4C23}"/>
              </a:ext>
            </a:extLst>
          </p:cNvPr>
          <p:cNvSpPr>
            <a:spLocks noGrp="1"/>
          </p:cNvSpPr>
          <p:nvPr>
            <p:ph type="body" sz="quarter" idx="27" hasCustomPrompt="1"/>
          </p:nvPr>
        </p:nvSpPr>
        <p:spPr>
          <a:xfrm>
            <a:off x="2506456" y="4963730"/>
            <a:ext cx="1845089" cy="299064"/>
          </a:xfrm>
        </p:spPr>
        <p:txBody>
          <a:bodyPr lIns="0" tIns="0" rIns="0" bIns="0" anchor="ctr" anchorCtr="0">
            <a:noAutofit/>
          </a:bodyPr>
          <a:lstStyle>
            <a:lvl1pPr marL="0" indent="0" algn="ctr">
              <a:buNone/>
              <a:defRPr sz="1800" b="1">
                <a:solidFill>
                  <a:srgbClr val="105A46"/>
                </a:solidFill>
                <a:latin typeface="+mj-lt"/>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YOUR SAVINGS</a:t>
            </a:r>
          </a:p>
        </p:txBody>
      </p:sp>
      <p:sp>
        <p:nvSpPr>
          <p:cNvPr id="110" name="Picture Placeholder 109">
            <a:extLst>
              <a:ext uri="{FF2B5EF4-FFF2-40B4-BE49-F238E27FC236}">
                <a16:creationId xmlns:a16="http://schemas.microsoft.com/office/drawing/2014/main" id="{06083CEF-ECD1-4365-AB24-1D824EFEB0FC}"/>
              </a:ext>
            </a:extLst>
          </p:cNvPr>
          <p:cNvSpPr>
            <a:spLocks noGrp="1"/>
          </p:cNvSpPr>
          <p:nvPr>
            <p:ph type="pic" sz="quarter" idx="28"/>
          </p:nvPr>
        </p:nvSpPr>
        <p:spPr>
          <a:xfrm>
            <a:off x="639222" y="2471218"/>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1" name="Picture Placeholder 109">
            <a:extLst>
              <a:ext uri="{FF2B5EF4-FFF2-40B4-BE49-F238E27FC236}">
                <a16:creationId xmlns:a16="http://schemas.microsoft.com/office/drawing/2014/main" id="{85018C4A-F08C-4F16-B90A-46776FF3E45B}"/>
              </a:ext>
            </a:extLst>
          </p:cNvPr>
          <p:cNvSpPr>
            <a:spLocks noGrp="1"/>
          </p:cNvSpPr>
          <p:nvPr>
            <p:ph type="pic" sz="quarter" idx="29"/>
          </p:nvPr>
        </p:nvSpPr>
        <p:spPr>
          <a:xfrm>
            <a:off x="2257329" y="2471218"/>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2" name="Picture Placeholder 109">
            <a:extLst>
              <a:ext uri="{FF2B5EF4-FFF2-40B4-BE49-F238E27FC236}">
                <a16:creationId xmlns:a16="http://schemas.microsoft.com/office/drawing/2014/main" id="{B84B31EE-1F0D-4395-95C9-C9868F843191}"/>
              </a:ext>
            </a:extLst>
          </p:cNvPr>
          <p:cNvSpPr>
            <a:spLocks noGrp="1"/>
          </p:cNvSpPr>
          <p:nvPr>
            <p:ph type="pic" sz="quarter" idx="30"/>
          </p:nvPr>
        </p:nvSpPr>
        <p:spPr>
          <a:xfrm>
            <a:off x="3875436" y="2471218"/>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3" name="Picture Placeholder 109">
            <a:extLst>
              <a:ext uri="{FF2B5EF4-FFF2-40B4-BE49-F238E27FC236}">
                <a16:creationId xmlns:a16="http://schemas.microsoft.com/office/drawing/2014/main" id="{2DB88BB7-5150-4EFE-B70B-25624E357735}"/>
              </a:ext>
            </a:extLst>
          </p:cNvPr>
          <p:cNvSpPr>
            <a:spLocks noGrp="1"/>
          </p:cNvSpPr>
          <p:nvPr>
            <p:ph type="pic" sz="quarter" idx="31"/>
          </p:nvPr>
        </p:nvSpPr>
        <p:spPr>
          <a:xfrm>
            <a:off x="5493543" y="2471218"/>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4" name="Picture Placeholder 109">
            <a:extLst>
              <a:ext uri="{FF2B5EF4-FFF2-40B4-BE49-F238E27FC236}">
                <a16:creationId xmlns:a16="http://schemas.microsoft.com/office/drawing/2014/main" id="{9E569632-68D6-4361-A151-463135D4D907}"/>
              </a:ext>
            </a:extLst>
          </p:cNvPr>
          <p:cNvSpPr>
            <a:spLocks noGrp="1"/>
          </p:cNvSpPr>
          <p:nvPr>
            <p:ph type="pic" sz="quarter" idx="32"/>
          </p:nvPr>
        </p:nvSpPr>
        <p:spPr>
          <a:xfrm>
            <a:off x="639222" y="6978776"/>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5" name="Picture Placeholder 109">
            <a:extLst>
              <a:ext uri="{FF2B5EF4-FFF2-40B4-BE49-F238E27FC236}">
                <a16:creationId xmlns:a16="http://schemas.microsoft.com/office/drawing/2014/main" id="{134D31B6-DB70-45DB-8B41-2452E78771D9}"/>
              </a:ext>
            </a:extLst>
          </p:cNvPr>
          <p:cNvSpPr>
            <a:spLocks noGrp="1"/>
          </p:cNvSpPr>
          <p:nvPr>
            <p:ph type="pic" sz="quarter" idx="33"/>
          </p:nvPr>
        </p:nvSpPr>
        <p:spPr>
          <a:xfrm>
            <a:off x="2257329" y="6978776"/>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6" name="Picture Placeholder 109">
            <a:extLst>
              <a:ext uri="{FF2B5EF4-FFF2-40B4-BE49-F238E27FC236}">
                <a16:creationId xmlns:a16="http://schemas.microsoft.com/office/drawing/2014/main" id="{1876A071-8A78-485C-B7B6-BE2DA1B6BC4D}"/>
              </a:ext>
            </a:extLst>
          </p:cNvPr>
          <p:cNvSpPr>
            <a:spLocks noGrp="1"/>
          </p:cNvSpPr>
          <p:nvPr>
            <p:ph type="pic" sz="quarter" idx="34"/>
          </p:nvPr>
        </p:nvSpPr>
        <p:spPr>
          <a:xfrm>
            <a:off x="3875436" y="6978776"/>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17" name="Picture Placeholder 109">
            <a:extLst>
              <a:ext uri="{FF2B5EF4-FFF2-40B4-BE49-F238E27FC236}">
                <a16:creationId xmlns:a16="http://schemas.microsoft.com/office/drawing/2014/main" id="{DDE92D22-D301-4319-9160-33D66BFE4365}"/>
              </a:ext>
            </a:extLst>
          </p:cNvPr>
          <p:cNvSpPr>
            <a:spLocks noGrp="1"/>
          </p:cNvSpPr>
          <p:nvPr>
            <p:ph type="pic" sz="quarter" idx="35"/>
          </p:nvPr>
        </p:nvSpPr>
        <p:spPr>
          <a:xfrm>
            <a:off x="5493543" y="6978776"/>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
        <p:nvSpPr>
          <p:cNvPr id="124" name="Text Placeholder 85">
            <a:extLst>
              <a:ext uri="{FF2B5EF4-FFF2-40B4-BE49-F238E27FC236}">
                <a16:creationId xmlns:a16="http://schemas.microsoft.com/office/drawing/2014/main" id="{A40A1A0C-6733-452E-8FCB-D325D91C7CB8}"/>
              </a:ext>
            </a:extLst>
          </p:cNvPr>
          <p:cNvSpPr>
            <a:spLocks noGrp="1"/>
          </p:cNvSpPr>
          <p:nvPr>
            <p:ph type="body" sz="quarter" idx="36" hasCustomPrompt="1"/>
          </p:nvPr>
        </p:nvSpPr>
        <p:spPr>
          <a:xfrm rot="16200000">
            <a:off x="343575" y="317244"/>
            <a:ext cx="813983" cy="746691"/>
          </a:xfrm>
        </p:spPr>
        <p:txBody>
          <a:bodyPr lIns="0" tIns="0" rIns="0" bIns="0" anchor="ctr" anchorCtr="0">
            <a:noAutofit/>
          </a:bodyPr>
          <a:lstStyle>
            <a:lvl1pPr marL="0" indent="0" algn="ctr">
              <a:buNone/>
              <a:defRPr lang="en-US" sz="2300" b="1" kern="1200" dirty="0" smtClean="0">
                <a:solidFill>
                  <a:schemeClr val="bg1"/>
                </a:solidFill>
                <a:latin typeface="+mn-lt"/>
                <a:ea typeface="+mj-ea"/>
                <a:cs typeface="+mj-cs"/>
              </a:defRPr>
            </a:lvl1pPr>
            <a:lvl2pPr>
              <a:defRPr sz="900">
                <a:solidFill>
                  <a:schemeClr val="bg2"/>
                </a:solidFill>
                <a:latin typeface="Arial Narrow" panose="020B0606020202030204" pitchFamily="34" charset="0"/>
              </a:defRPr>
            </a:lvl2pPr>
            <a:lvl3pPr>
              <a:defRPr sz="900">
                <a:solidFill>
                  <a:schemeClr val="bg2"/>
                </a:solidFill>
                <a:latin typeface="Arial Narrow" panose="020B0606020202030204" pitchFamily="34" charset="0"/>
              </a:defRPr>
            </a:lvl3pPr>
            <a:lvl4pPr>
              <a:defRPr sz="900">
                <a:solidFill>
                  <a:schemeClr val="bg2"/>
                </a:solidFill>
                <a:latin typeface="Arial Narrow" panose="020B0606020202030204" pitchFamily="34" charset="0"/>
              </a:defRPr>
            </a:lvl4pPr>
            <a:lvl5pPr>
              <a:defRPr sz="900">
                <a:solidFill>
                  <a:schemeClr val="bg2"/>
                </a:solidFill>
                <a:latin typeface="Arial Narrow" panose="020B0606020202030204" pitchFamily="34" charset="0"/>
              </a:defRPr>
            </a:lvl5pPr>
          </a:lstStyle>
          <a:p>
            <a:pPr lvl="0"/>
            <a:r>
              <a:rPr lang="en-US" dirty="0"/>
              <a:t>HOW</a:t>
            </a:r>
            <a:br>
              <a:rPr lang="en-US" dirty="0"/>
            </a:br>
            <a:r>
              <a:rPr lang="en-US" dirty="0"/>
              <a:t>TO</a:t>
            </a:r>
          </a:p>
        </p:txBody>
      </p:sp>
      <p:sp>
        <p:nvSpPr>
          <p:cNvPr id="125" name="Picture Placeholder 109">
            <a:extLst>
              <a:ext uri="{FF2B5EF4-FFF2-40B4-BE49-F238E27FC236}">
                <a16:creationId xmlns:a16="http://schemas.microsoft.com/office/drawing/2014/main" id="{508071EB-230E-46A4-80EF-3A63549DF028}"/>
              </a:ext>
            </a:extLst>
          </p:cNvPr>
          <p:cNvSpPr>
            <a:spLocks noGrp="1"/>
          </p:cNvSpPr>
          <p:nvPr>
            <p:ph type="pic" sz="quarter" idx="37"/>
          </p:nvPr>
        </p:nvSpPr>
        <p:spPr>
          <a:xfrm>
            <a:off x="3045619" y="4138051"/>
            <a:ext cx="766763" cy="766762"/>
          </a:xfrm>
        </p:spPr>
        <p:txBody>
          <a:bodyPr anchor="ctr" anchorCtr="0">
            <a:noAutofit/>
          </a:bodyPr>
          <a:lstStyle>
            <a:lvl1pPr marL="0" indent="0" algn="ctr">
              <a:buNone/>
              <a:defRPr sz="1200">
                <a:solidFill>
                  <a:srgbClr val="1A1A1A"/>
                </a:solidFill>
              </a:defRPr>
            </a:lvl1pPr>
          </a:lstStyle>
          <a:p>
            <a:r>
              <a:rPr lang="en-US"/>
              <a:t>Click icon to add picture</a:t>
            </a:r>
            <a:endParaRPr lang="ru-RU" dirty="0"/>
          </a:p>
        </p:txBody>
      </p:sp>
    </p:spTree>
    <p:extLst>
      <p:ext uri="{BB962C8B-B14F-4D97-AF65-F5344CB8AC3E}">
        <p14:creationId xmlns:p14="http://schemas.microsoft.com/office/powerpoint/2010/main" val="4160577128"/>
      </p:ext>
    </p:extLst>
  </p:cSld>
  <p:clrMapOvr>
    <a:masterClrMapping/>
  </p:clrMapOvr>
  <p:extLst>
    <p:ext uri="{DCECCB84-F9BA-43D5-87BE-67443E8EF086}">
      <p15:sldGuideLst xmlns:p15="http://schemas.microsoft.com/office/powerpoint/2012/main">
        <p15:guide id="1" orient="horz" pos="2880" userDrawn="1">
          <p15:clr>
            <a:srgbClr val="FBAE40"/>
          </p15:clr>
        </p15:guide>
        <p15:guide id="3"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r>
              <a:rPr lang="ru-RU" dirty="0"/>
              <a:t>MM.DD.20XX</a:t>
            </a: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t>ADD A FOOTER</a:t>
            </a:r>
            <a:endParaRPr lang="ru-RU"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075BE66-B004-4B62-93B5-6C3A07EE5DEC}" type="slidenum">
              <a:rPr lang="ru-RU" smtClean="0"/>
              <a:t>‹#›</a:t>
            </a:fld>
            <a:endParaRPr lang="ru-RU" dirty="0"/>
          </a:p>
        </p:txBody>
      </p:sp>
    </p:spTree>
    <p:extLst>
      <p:ext uri="{BB962C8B-B14F-4D97-AF65-F5344CB8AC3E}">
        <p14:creationId xmlns:p14="http://schemas.microsoft.com/office/powerpoint/2010/main" val="2127442875"/>
      </p:ext>
    </p:extLst>
  </p:cSld>
  <p:clrMap bg1="lt1" tx1="dk1" bg2="lt2" tx2="dk2" accent1="accent1" accent2="accent2" accent3="accent3" accent4="accent4" accent5="accent5" accent6="accent6" hlink="hlink" folHlink="folHlink"/>
  <p:sldLayoutIdLst>
    <p:sldLayoutId id="2147483661" r:id="rId1"/>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svg"/><Relationship Id="rId1" Type="http://schemas.openxmlformats.org/officeDocument/2006/relationships/slideLayout" Target="../slideLayouts/slideLayout1.xml"/><Relationship Id="rId6" Type="http://schemas.openxmlformats.org/officeDocument/2006/relationships/image" Target="../media/image19.svg"/><Relationship Id="rId5" Type="http://schemas.openxmlformats.org/officeDocument/2006/relationships/image" Target="../media/image18.sv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CA7A8-ABF8-4130-B205-B5514548D480}"/>
              </a:ext>
            </a:extLst>
          </p:cNvPr>
          <p:cNvSpPr>
            <a:spLocks noGrp="1"/>
          </p:cNvSpPr>
          <p:nvPr>
            <p:ph type="title"/>
          </p:nvPr>
        </p:nvSpPr>
        <p:spPr/>
        <p:txBody>
          <a:bodyPr/>
          <a:lstStyle/>
          <a:p>
            <a:r>
              <a:rPr lang="en-US" dirty="0"/>
              <a:t>SAVE MONEY</a:t>
            </a:r>
            <a:endParaRPr lang="ru-RU" dirty="0"/>
          </a:p>
        </p:txBody>
      </p:sp>
      <p:sp>
        <p:nvSpPr>
          <p:cNvPr id="56" name="Text Placeholder 55">
            <a:extLst>
              <a:ext uri="{FF2B5EF4-FFF2-40B4-BE49-F238E27FC236}">
                <a16:creationId xmlns:a16="http://schemas.microsoft.com/office/drawing/2014/main" id="{83B7E261-F076-44C4-8CE3-CC57E5864834}"/>
              </a:ext>
            </a:extLst>
          </p:cNvPr>
          <p:cNvSpPr>
            <a:spLocks noGrp="1"/>
          </p:cNvSpPr>
          <p:nvPr>
            <p:ph type="body" sz="quarter" idx="36"/>
          </p:nvPr>
        </p:nvSpPr>
        <p:spPr/>
        <p:txBody>
          <a:bodyPr/>
          <a:lstStyle/>
          <a:p>
            <a:r>
              <a:rPr lang="en-US" dirty="0"/>
              <a:t>HOW</a:t>
            </a:r>
            <a:br>
              <a:rPr lang="en-US" dirty="0"/>
            </a:br>
            <a:r>
              <a:rPr lang="en-US" dirty="0"/>
              <a:t>TO</a:t>
            </a:r>
            <a:endParaRPr lang="ru-RU" dirty="0"/>
          </a:p>
        </p:txBody>
      </p:sp>
      <p:sp>
        <p:nvSpPr>
          <p:cNvPr id="3" name="Text Placeholder 2">
            <a:extLst>
              <a:ext uri="{FF2B5EF4-FFF2-40B4-BE49-F238E27FC236}">
                <a16:creationId xmlns:a16="http://schemas.microsoft.com/office/drawing/2014/main" id="{8C90DF30-AB8C-47BC-91D0-4F4C1606AD5E}"/>
              </a:ext>
            </a:extLst>
          </p:cNvPr>
          <p:cNvSpPr>
            <a:spLocks noGrp="1"/>
          </p:cNvSpPr>
          <p:nvPr>
            <p:ph type="body" sz="quarter" idx="10"/>
          </p:nvPr>
        </p:nvSpPr>
        <p:spPr>
          <a:xfrm>
            <a:off x="265477" y="1292976"/>
            <a:ext cx="1422367" cy="993435"/>
          </a:xfrm>
        </p:spPr>
        <p:txBody>
          <a:bodyPr/>
          <a:lstStyle/>
          <a:p>
            <a:pPr algn="ctr"/>
            <a:r>
              <a:rPr lang="en-US" dirty="0">
                <a:solidFill>
                  <a:schemeClr val="bg1"/>
                </a:solidFill>
              </a:rPr>
              <a:t>Buy items that will last if they aren’t used, such as frozen or canned fruits and vegetables, canned soups, and store-brand items. Plan out your meals weekly or monthly to avoid impulse spending.</a:t>
            </a:r>
            <a:endParaRPr lang="ru-RU" dirty="0">
              <a:solidFill>
                <a:schemeClr val="bg1"/>
              </a:solidFill>
            </a:endParaRPr>
          </a:p>
        </p:txBody>
      </p:sp>
      <p:sp>
        <p:nvSpPr>
          <p:cNvPr id="5" name="Text Placeholder 4">
            <a:extLst>
              <a:ext uri="{FF2B5EF4-FFF2-40B4-BE49-F238E27FC236}">
                <a16:creationId xmlns:a16="http://schemas.microsoft.com/office/drawing/2014/main" id="{1EC11EC0-2D54-4EA3-A39B-10A154E6A6D0}"/>
              </a:ext>
            </a:extLst>
          </p:cNvPr>
          <p:cNvSpPr>
            <a:spLocks noGrp="1"/>
          </p:cNvSpPr>
          <p:nvPr>
            <p:ph type="body" sz="quarter" idx="12"/>
          </p:nvPr>
        </p:nvSpPr>
        <p:spPr>
          <a:xfrm>
            <a:off x="1876041" y="1412513"/>
            <a:ext cx="1476765" cy="889457"/>
          </a:xfrm>
        </p:spPr>
        <p:txBody>
          <a:bodyPr/>
          <a:lstStyle/>
          <a:p>
            <a:pPr algn="ctr"/>
            <a:r>
              <a:rPr lang="en-US" dirty="0">
                <a:solidFill>
                  <a:schemeClr val="bg1"/>
                </a:solidFill>
              </a:rPr>
              <a:t>Buy used over new! Look for vehicles that are 2-3 years old. Getting pre-approved auto loans before going to dealerships will avoid higher interest rates. Negotiate with the dealers on the Out the Door price instead of monthly payments!</a:t>
            </a:r>
            <a:endParaRPr lang="ru-RU" dirty="0">
              <a:solidFill>
                <a:schemeClr val="bg1"/>
              </a:solidFill>
            </a:endParaRPr>
          </a:p>
        </p:txBody>
      </p:sp>
      <p:sp>
        <p:nvSpPr>
          <p:cNvPr id="6" name="Text Placeholder 5">
            <a:extLst>
              <a:ext uri="{FF2B5EF4-FFF2-40B4-BE49-F238E27FC236}">
                <a16:creationId xmlns:a16="http://schemas.microsoft.com/office/drawing/2014/main" id="{817A2E57-533F-4FDB-889C-8058C96388AE}"/>
              </a:ext>
            </a:extLst>
          </p:cNvPr>
          <p:cNvSpPr>
            <a:spLocks noGrp="1"/>
          </p:cNvSpPr>
          <p:nvPr>
            <p:ph type="body" sz="quarter" idx="13"/>
          </p:nvPr>
        </p:nvSpPr>
        <p:spPr>
          <a:xfrm>
            <a:off x="3513496" y="1381237"/>
            <a:ext cx="1466195" cy="835005"/>
          </a:xfrm>
        </p:spPr>
        <p:txBody>
          <a:bodyPr/>
          <a:lstStyle/>
          <a:p>
            <a:pPr algn="ctr"/>
            <a:r>
              <a:rPr lang="en-US" dirty="0">
                <a:solidFill>
                  <a:schemeClr val="bg1"/>
                </a:solidFill>
              </a:rPr>
              <a:t>If renting, talk to your landlord about whether lowering rent is an option. Look for places that are near your work, stores, and schools. Try splitting expenses with a roommate or look at smaller footprints.</a:t>
            </a:r>
            <a:endParaRPr lang="ru-RU" dirty="0">
              <a:solidFill>
                <a:schemeClr val="bg1"/>
              </a:solidFill>
            </a:endParaRPr>
          </a:p>
        </p:txBody>
      </p:sp>
      <p:sp>
        <p:nvSpPr>
          <p:cNvPr id="4" name="Text Placeholder 3">
            <a:extLst>
              <a:ext uri="{FF2B5EF4-FFF2-40B4-BE49-F238E27FC236}">
                <a16:creationId xmlns:a16="http://schemas.microsoft.com/office/drawing/2014/main" id="{B5A58065-CE3F-4C57-A205-02F581617D2A}"/>
              </a:ext>
            </a:extLst>
          </p:cNvPr>
          <p:cNvSpPr>
            <a:spLocks noGrp="1"/>
          </p:cNvSpPr>
          <p:nvPr>
            <p:ph type="body" sz="quarter" idx="11"/>
          </p:nvPr>
        </p:nvSpPr>
        <p:spPr>
          <a:xfrm>
            <a:off x="5129814" y="1412513"/>
            <a:ext cx="1458861" cy="757551"/>
          </a:xfrm>
        </p:spPr>
        <p:txBody>
          <a:bodyPr/>
          <a:lstStyle/>
          <a:p>
            <a:pPr algn="ctr"/>
            <a:r>
              <a:rPr lang="en-US" dirty="0">
                <a:solidFill>
                  <a:schemeClr val="bg1"/>
                </a:solidFill>
              </a:rPr>
              <a:t>Compare prices on medications using apps like GoodRx or SingleCare. You can also set up payment plans with hospitals and clinics. Preventive care is important; take advantage of annual check-ups!</a:t>
            </a:r>
            <a:endParaRPr lang="ru-RU" dirty="0">
              <a:solidFill>
                <a:schemeClr val="bg1"/>
              </a:solidFill>
            </a:endParaRPr>
          </a:p>
        </p:txBody>
      </p:sp>
      <p:sp>
        <p:nvSpPr>
          <p:cNvPr id="11" name="Text Placeholder 10">
            <a:extLst>
              <a:ext uri="{FF2B5EF4-FFF2-40B4-BE49-F238E27FC236}">
                <a16:creationId xmlns:a16="http://schemas.microsoft.com/office/drawing/2014/main" id="{D597327B-DAD4-457A-BEF9-25D63F8C2BEE}"/>
              </a:ext>
            </a:extLst>
          </p:cNvPr>
          <p:cNvSpPr>
            <a:spLocks noGrp="1"/>
          </p:cNvSpPr>
          <p:nvPr>
            <p:ph type="body" sz="quarter" idx="18"/>
          </p:nvPr>
        </p:nvSpPr>
        <p:spPr>
          <a:xfrm>
            <a:off x="248473" y="2216242"/>
            <a:ext cx="1483200" cy="416000"/>
          </a:xfrm>
        </p:spPr>
        <p:txBody>
          <a:bodyPr/>
          <a:lstStyle/>
          <a:p>
            <a:r>
              <a:rPr lang="en-US" dirty="0"/>
              <a:t>FOOD</a:t>
            </a:r>
            <a:endParaRPr lang="ru-RU" dirty="0"/>
          </a:p>
        </p:txBody>
      </p:sp>
      <p:sp>
        <p:nvSpPr>
          <p:cNvPr id="13" name="Text Placeholder 12">
            <a:extLst>
              <a:ext uri="{FF2B5EF4-FFF2-40B4-BE49-F238E27FC236}">
                <a16:creationId xmlns:a16="http://schemas.microsoft.com/office/drawing/2014/main" id="{96265D20-C5E0-4D0E-B22B-6E3BFDF993DB}"/>
              </a:ext>
            </a:extLst>
          </p:cNvPr>
          <p:cNvSpPr>
            <a:spLocks noGrp="1"/>
          </p:cNvSpPr>
          <p:nvPr>
            <p:ph type="body" sz="quarter" idx="20"/>
          </p:nvPr>
        </p:nvSpPr>
        <p:spPr>
          <a:xfrm>
            <a:off x="1883190" y="2243452"/>
            <a:ext cx="1483200" cy="416000"/>
          </a:xfrm>
        </p:spPr>
        <p:txBody>
          <a:bodyPr/>
          <a:lstStyle/>
          <a:p>
            <a:r>
              <a:rPr lang="en-US" dirty="0"/>
              <a:t>CAR</a:t>
            </a:r>
            <a:endParaRPr lang="ru-RU" dirty="0"/>
          </a:p>
        </p:txBody>
      </p:sp>
      <p:sp>
        <p:nvSpPr>
          <p:cNvPr id="14" name="Text Placeholder 13">
            <a:extLst>
              <a:ext uri="{FF2B5EF4-FFF2-40B4-BE49-F238E27FC236}">
                <a16:creationId xmlns:a16="http://schemas.microsoft.com/office/drawing/2014/main" id="{312DC2AE-5044-4A23-A165-0742BC31E3AE}"/>
              </a:ext>
            </a:extLst>
          </p:cNvPr>
          <p:cNvSpPr>
            <a:spLocks noGrp="1"/>
          </p:cNvSpPr>
          <p:nvPr>
            <p:ph type="body" sz="quarter" idx="21"/>
          </p:nvPr>
        </p:nvSpPr>
        <p:spPr>
          <a:xfrm>
            <a:off x="3502701" y="2216242"/>
            <a:ext cx="1483200" cy="416000"/>
          </a:xfrm>
        </p:spPr>
        <p:txBody>
          <a:bodyPr/>
          <a:lstStyle/>
          <a:p>
            <a:r>
              <a:rPr lang="en-US" dirty="0"/>
              <a:t>HOUSE</a:t>
            </a:r>
            <a:endParaRPr lang="ru-RU" dirty="0"/>
          </a:p>
        </p:txBody>
      </p:sp>
      <p:sp>
        <p:nvSpPr>
          <p:cNvPr id="12" name="Text Placeholder 11">
            <a:extLst>
              <a:ext uri="{FF2B5EF4-FFF2-40B4-BE49-F238E27FC236}">
                <a16:creationId xmlns:a16="http://schemas.microsoft.com/office/drawing/2014/main" id="{0A3BB328-E1AE-49F3-959D-D86A5BB2A893}"/>
              </a:ext>
            </a:extLst>
          </p:cNvPr>
          <p:cNvSpPr>
            <a:spLocks noGrp="1"/>
          </p:cNvSpPr>
          <p:nvPr>
            <p:ph type="body" sz="quarter" idx="19"/>
          </p:nvPr>
        </p:nvSpPr>
        <p:spPr>
          <a:xfrm>
            <a:off x="5129814" y="2216242"/>
            <a:ext cx="1483200" cy="416000"/>
          </a:xfrm>
        </p:spPr>
        <p:txBody>
          <a:bodyPr/>
          <a:lstStyle/>
          <a:p>
            <a:r>
              <a:rPr lang="en-US" dirty="0"/>
              <a:t>HEALTH</a:t>
            </a:r>
            <a:endParaRPr lang="ru-RU" dirty="0"/>
          </a:p>
        </p:txBody>
      </p:sp>
      <p:pic>
        <p:nvPicPr>
          <p:cNvPr id="88" name="Picture Placeholder 87" descr="Product basket icon">
            <a:extLst>
              <a:ext uri="{FF2B5EF4-FFF2-40B4-BE49-F238E27FC236}">
                <a16:creationId xmlns:a16="http://schemas.microsoft.com/office/drawing/2014/main" id="{91F5345C-A7C6-46F8-80AF-3F8F896105F1}"/>
              </a:ext>
            </a:extLst>
          </p:cNvPr>
          <p:cNvPicPr>
            <a:picLocks noGrp="1" noChangeAspect="1"/>
          </p:cNvPicPr>
          <p:nvPr>
            <p:ph type="pic" sz="quarter" idx="28"/>
          </p:nvPr>
        </p:nvPicPr>
        <p:blipFill>
          <a:blip>
            <a:extLst>
              <a:ext uri="{96DAC541-7B7A-43D3-8B79-37D633B846F1}">
                <asvg:svgBlip xmlns:asvg="http://schemas.microsoft.com/office/drawing/2016/SVG/main" r:embed="rId2"/>
              </a:ext>
            </a:extLst>
          </a:blip>
          <a:srcRect/>
          <a:stretch>
            <a:fillRect/>
          </a:stretch>
        </p:blipFill>
        <p:spPr>
          <a:xfrm>
            <a:off x="586970" y="2471218"/>
            <a:ext cx="766763" cy="766762"/>
          </a:xfrm>
        </p:spPr>
      </p:pic>
      <p:pic>
        <p:nvPicPr>
          <p:cNvPr id="90" name="Picture Placeholder 89" descr="Car icon">
            <a:extLst>
              <a:ext uri="{FF2B5EF4-FFF2-40B4-BE49-F238E27FC236}">
                <a16:creationId xmlns:a16="http://schemas.microsoft.com/office/drawing/2014/main" id="{B7998027-85CD-4D10-9ED3-0F02051032D7}"/>
              </a:ext>
            </a:extLst>
          </p:cNvPr>
          <p:cNvPicPr>
            <a:picLocks noGrp="1" noChangeAspect="1"/>
          </p:cNvPicPr>
          <p:nvPr>
            <p:ph type="pic" sz="quarter" idx="29"/>
          </p:nvPr>
        </p:nvPicPr>
        <p:blipFill>
          <a:blip>
            <a:extLst>
              <a:ext uri="{96DAC541-7B7A-43D3-8B79-37D633B846F1}">
                <asvg:svgBlip xmlns:asvg="http://schemas.microsoft.com/office/drawing/2016/SVG/main" r:embed="rId3"/>
              </a:ext>
            </a:extLst>
          </a:blip>
          <a:srcRect/>
          <a:stretch>
            <a:fillRect/>
          </a:stretch>
        </p:blipFill>
        <p:spPr/>
      </p:pic>
      <p:pic>
        <p:nvPicPr>
          <p:cNvPr id="92" name="Picture Placeholder 91" descr="House icon">
            <a:extLst>
              <a:ext uri="{FF2B5EF4-FFF2-40B4-BE49-F238E27FC236}">
                <a16:creationId xmlns:a16="http://schemas.microsoft.com/office/drawing/2014/main" id="{2E159465-1E7F-4A5F-AB99-89C9D7708345}"/>
              </a:ext>
            </a:extLst>
          </p:cNvPr>
          <p:cNvPicPr>
            <a:picLocks noGrp="1" noChangeAspect="1"/>
          </p:cNvPicPr>
          <p:nvPr>
            <p:ph type="pic" sz="quarter" idx="30"/>
          </p:nvPr>
        </p:nvPicPr>
        <p:blipFill>
          <a:blip>
            <a:extLst>
              <a:ext uri="{96DAC541-7B7A-43D3-8B79-37D633B846F1}">
                <asvg:svgBlip xmlns:asvg="http://schemas.microsoft.com/office/drawing/2016/SVG/main" r:embed="rId4"/>
              </a:ext>
            </a:extLst>
          </a:blip>
          <a:srcRect/>
          <a:stretch>
            <a:fillRect/>
          </a:stretch>
        </p:blipFill>
        <p:spPr/>
      </p:pic>
      <p:pic>
        <p:nvPicPr>
          <p:cNvPr id="94" name="Picture Placeholder 93" descr="Heart icon">
            <a:extLst>
              <a:ext uri="{FF2B5EF4-FFF2-40B4-BE49-F238E27FC236}">
                <a16:creationId xmlns:a16="http://schemas.microsoft.com/office/drawing/2014/main" id="{388BEC81-84A7-45CF-BD54-E74EC49E88AA}"/>
              </a:ext>
            </a:extLst>
          </p:cNvPr>
          <p:cNvPicPr>
            <a:picLocks noGrp="1" noChangeAspect="1"/>
          </p:cNvPicPr>
          <p:nvPr>
            <p:ph type="pic" sz="quarter" idx="31"/>
          </p:nvPr>
        </p:nvPicPr>
        <p:blipFill>
          <a:blip>
            <a:extLst>
              <a:ext uri="{96DAC541-7B7A-43D3-8B79-37D633B846F1}">
                <asvg:svgBlip xmlns:asvg="http://schemas.microsoft.com/office/drawing/2016/SVG/main" r:embed="rId5"/>
              </a:ext>
            </a:extLst>
          </a:blip>
          <a:srcRect/>
          <a:stretch>
            <a:fillRect/>
          </a:stretch>
        </p:blipFill>
        <p:spPr/>
      </p:pic>
      <p:pic>
        <p:nvPicPr>
          <p:cNvPr id="104" name="Picture Placeholder 103" descr="Money box icon">
            <a:extLst>
              <a:ext uri="{FF2B5EF4-FFF2-40B4-BE49-F238E27FC236}">
                <a16:creationId xmlns:a16="http://schemas.microsoft.com/office/drawing/2014/main" id="{1E076406-ED61-49B5-A0E6-58AB97DDF3B0}"/>
              </a:ext>
            </a:extLst>
          </p:cNvPr>
          <p:cNvPicPr>
            <a:picLocks noGrp="1" noChangeAspect="1"/>
          </p:cNvPicPr>
          <p:nvPr>
            <p:ph type="pic" sz="quarter" idx="37"/>
          </p:nvPr>
        </p:nvPicPr>
        <p:blipFill>
          <a:blip>
            <a:extLst>
              <a:ext uri="{96DAC541-7B7A-43D3-8B79-37D633B846F1}">
                <asvg:svgBlip xmlns:asvg="http://schemas.microsoft.com/office/drawing/2016/SVG/main" r:embed="rId6"/>
              </a:ext>
            </a:extLst>
          </a:blip>
          <a:srcRect/>
          <a:stretch>
            <a:fillRect/>
          </a:stretch>
        </p:blipFill>
        <p:spPr>
          <a:xfrm>
            <a:off x="3056262" y="3964637"/>
            <a:ext cx="766763" cy="766762"/>
          </a:xfrm>
        </p:spPr>
      </p:pic>
      <p:sp>
        <p:nvSpPr>
          <p:cNvPr id="20" name="Text Placeholder 19">
            <a:extLst>
              <a:ext uri="{FF2B5EF4-FFF2-40B4-BE49-F238E27FC236}">
                <a16:creationId xmlns:a16="http://schemas.microsoft.com/office/drawing/2014/main" id="{6F7E1B58-5238-46CA-84EF-D6F53C63A0DF}"/>
              </a:ext>
            </a:extLst>
          </p:cNvPr>
          <p:cNvSpPr>
            <a:spLocks noGrp="1"/>
          </p:cNvSpPr>
          <p:nvPr>
            <p:ph type="body" sz="quarter" idx="27"/>
          </p:nvPr>
        </p:nvSpPr>
        <p:spPr>
          <a:xfrm>
            <a:off x="2506455" y="4696630"/>
            <a:ext cx="1845089" cy="299064"/>
          </a:xfrm>
        </p:spPr>
        <p:txBody>
          <a:bodyPr/>
          <a:lstStyle/>
          <a:p>
            <a:r>
              <a:rPr lang="en-US" dirty="0"/>
              <a:t>YOUR SAVINGS</a:t>
            </a:r>
            <a:endParaRPr lang="ru-RU" dirty="0"/>
          </a:p>
        </p:txBody>
      </p:sp>
      <p:sp>
        <p:nvSpPr>
          <p:cNvPr id="19" name="Text Placeholder 18">
            <a:extLst>
              <a:ext uri="{FF2B5EF4-FFF2-40B4-BE49-F238E27FC236}">
                <a16:creationId xmlns:a16="http://schemas.microsoft.com/office/drawing/2014/main" id="{40A26A96-E6C0-49B1-B2C7-367E1E0F0FC5}"/>
              </a:ext>
            </a:extLst>
          </p:cNvPr>
          <p:cNvSpPr>
            <a:spLocks noGrp="1"/>
          </p:cNvSpPr>
          <p:nvPr>
            <p:ph type="body" sz="quarter" idx="26"/>
          </p:nvPr>
        </p:nvSpPr>
        <p:spPr>
          <a:xfrm>
            <a:off x="2624789" y="4999709"/>
            <a:ext cx="1629711" cy="1101681"/>
          </a:xfrm>
        </p:spPr>
        <p:txBody>
          <a:bodyPr/>
          <a:lstStyle/>
          <a:p>
            <a:r>
              <a:rPr lang="en-US" b="1" dirty="0">
                <a:solidFill>
                  <a:schemeClr val="bg1"/>
                </a:solidFill>
              </a:rPr>
              <a:t>It is important to track and be aware of where and how much money you spend each week and month. Look into high-yield savings accounts to build on what you already have. It is always safe to put aside $5,000-$7,500 for emergencies. Use these tips or talk to a financial advisor to better save money!</a:t>
            </a:r>
            <a:endParaRPr lang="ru-RU" b="1" dirty="0">
              <a:solidFill>
                <a:schemeClr val="bg1"/>
              </a:solidFill>
            </a:endParaRPr>
          </a:p>
        </p:txBody>
      </p:sp>
      <p:pic>
        <p:nvPicPr>
          <p:cNvPr id="96" name="Picture Placeholder 95" descr="Phone icon">
            <a:extLst>
              <a:ext uri="{FF2B5EF4-FFF2-40B4-BE49-F238E27FC236}">
                <a16:creationId xmlns:a16="http://schemas.microsoft.com/office/drawing/2014/main" id="{693BE813-722C-4719-A188-43EDAA4A0F59}"/>
              </a:ext>
            </a:extLst>
          </p:cNvPr>
          <p:cNvPicPr>
            <a:picLocks noGrp="1" noChangeAspect="1"/>
          </p:cNvPicPr>
          <p:nvPr>
            <p:ph type="pic" sz="quarter" idx="32"/>
          </p:nvPr>
        </p:nvPicPr>
        <p:blipFill>
          <a:blip>
            <a:extLst>
              <a:ext uri="{96DAC541-7B7A-43D3-8B79-37D633B846F1}">
                <asvg:svgBlip xmlns:asvg="http://schemas.microsoft.com/office/drawing/2016/SVG/main" r:embed="rId7"/>
              </a:ext>
            </a:extLst>
          </a:blip>
          <a:srcRect/>
          <a:stretch>
            <a:fillRect/>
          </a:stretch>
        </p:blipFill>
        <p:spPr/>
      </p:pic>
      <p:pic>
        <p:nvPicPr>
          <p:cNvPr id="98" name="Picture Placeholder 97" descr="Credit card icon">
            <a:extLst>
              <a:ext uri="{FF2B5EF4-FFF2-40B4-BE49-F238E27FC236}">
                <a16:creationId xmlns:a16="http://schemas.microsoft.com/office/drawing/2014/main" id="{397AB53F-85C9-4ADE-91F2-F4625252E0BA}"/>
              </a:ext>
            </a:extLst>
          </p:cNvPr>
          <p:cNvPicPr>
            <a:picLocks noGrp="1" noChangeAspect="1"/>
          </p:cNvPicPr>
          <p:nvPr>
            <p:ph type="pic" sz="quarter" idx="33"/>
          </p:nvPr>
        </p:nvPicPr>
        <p:blipFill>
          <a:blip>
            <a:extLst>
              <a:ext uri="{96DAC541-7B7A-43D3-8B79-37D633B846F1}">
                <asvg:svgBlip xmlns:asvg="http://schemas.microsoft.com/office/drawing/2016/SVG/main" r:embed="rId8"/>
              </a:ext>
            </a:extLst>
          </a:blip>
          <a:srcRect/>
          <a:stretch>
            <a:fillRect/>
          </a:stretch>
        </p:blipFill>
        <p:spPr/>
      </p:pic>
      <p:pic>
        <p:nvPicPr>
          <p:cNvPr id="102" name="Picture Placeholder 101" descr="Bag icon">
            <a:extLst>
              <a:ext uri="{FF2B5EF4-FFF2-40B4-BE49-F238E27FC236}">
                <a16:creationId xmlns:a16="http://schemas.microsoft.com/office/drawing/2014/main" id="{42ACD4AD-5917-4342-88CB-C3C5DEE05F91}"/>
              </a:ext>
            </a:extLst>
          </p:cNvPr>
          <p:cNvPicPr>
            <a:picLocks noGrp="1" noChangeAspect="1"/>
          </p:cNvPicPr>
          <p:nvPr>
            <p:ph type="pic" sz="quarter" idx="35"/>
          </p:nvPr>
        </p:nvPicPr>
        <p:blipFill>
          <a:blip>
            <a:extLst>
              <a:ext uri="{96DAC541-7B7A-43D3-8B79-37D633B846F1}">
                <asvg:svgBlip xmlns:asvg="http://schemas.microsoft.com/office/drawing/2016/SVG/main" r:embed="rId9"/>
              </a:ext>
            </a:extLst>
          </a:blip>
          <a:srcRect/>
          <a:stretch>
            <a:fillRect/>
          </a:stretch>
        </p:blipFill>
        <p:spPr/>
      </p:pic>
      <p:sp>
        <p:nvSpPr>
          <p:cNvPr id="15" name="Text Placeholder 14">
            <a:extLst>
              <a:ext uri="{FF2B5EF4-FFF2-40B4-BE49-F238E27FC236}">
                <a16:creationId xmlns:a16="http://schemas.microsoft.com/office/drawing/2014/main" id="{6FBC7ACE-41BF-4DD1-82FB-60DBD927CEC3}"/>
              </a:ext>
            </a:extLst>
          </p:cNvPr>
          <p:cNvSpPr>
            <a:spLocks noGrp="1"/>
          </p:cNvSpPr>
          <p:nvPr>
            <p:ph type="body" sz="quarter" idx="22"/>
          </p:nvPr>
        </p:nvSpPr>
        <p:spPr>
          <a:xfrm>
            <a:off x="265478" y="7630691"/>
            <a:ext cx="1477445" cy="416000"/>
          </a:xfrm>
        </p:spPr>
        <p:txBody>
          <a:bodyPr/>
          <a:lstStyle/>
          <a:p>
            <a:r>
              <a:rPr lang="en-US" dirty="0"/>
              <a:t>PHONE</a:t>
            </a:r>
            <a:endParaRPr lang="ru-RU" dirty="0"/>
          </a:p>
        </p:txBody>
      </p:sp>
      <p:sp>
        <p:nvSpPr>
          <p:cNvPr id="17" name="Text Placeholder 16">
            <a:extLst>
              <a:ext uri="{FF2B5EF4-FFF2-40B4-BE49-F238E27FC236}">
                <a16:creationId xmlns:a16="http://schemas.microsoft.com/office/drawing/2014/main" id="{1311BD64-F862-4C85-8A6B-37D094B46EC2}"/>
              </a:ext>
            </a:extLst>
          </p:cNvPr>
          <p:cNvSpPr>
            <a:spLocks noGrp="1"/>
          </p:cNvSpPr>
          <p:nvPr>
            <p:ph type="body" sz="quarter" idx="24"/>
          </p:nvPr>
        </p:nvSpPr>
        <p:spPr>
          <a:xfrm>
            <a:off x="1886611" y="7630691"/>
            <a:ext cx="1483200" cy="416000"/>
          </a:xfrm>
        </p:spPr>
        <p:txBody>
          <a:bodyPr/>
          <a:lstStyle/>
          <a:p>
            <a:r>
              <a:rPr lang="en-US" dirty="0"/>
              <a:t>CREDITS</a:t>
            </a:r>
            <a:endParaRPr lang="ru-RU" dirty="0"/>
          </a:p>
        </p:txBody>
      </p:sp>
      <p:sp>
        <p:nvSpPr>
          <p:cNvPr id="18" name="Text Placeholder 17">
            <a:extLst>
              <a:ext uri="{FF2B5EF4-FFF2-40B4-BE49-F238E27FC236}">
                <a16:creationId xmlns:a16="http://schemas.microsoft.com/office/drawing/2014/main" id="{9F49BD41-5F0B-49E8-AF7C-6FE6299E9CD2}"/>
              </a:ext>
            </a:extLst>
          </p:cNvPr>
          <p:cNvSpPr>
            <a:spLocks noGrp="1"/>
          </p:cNvSpPr>
          <p:nvPr>
            <p:ph type="body" sz="quarter" idx="25"/>
          </p:nvPr>
        </p:nvSpPr>
        <p:spPr>
          <a:xfrm>
            <a:off x="3513496" y="7630691"/>
            <a:ext cx="1483200" cy="416000"/>
          </a:xfrm>
        </p:spPr>
        <p:txBody>
          <a:bodyPr/>
          <a:lstStyle/>
          <a:p>
            <a:r>
              <a:rPr lang="en-US" dirty="0"/>
              <a:t>SPENDING</a:t>
            </a:r>
            <a:endParaRPr lang="ru-RU" dirty="0"/>
          </a:p>
        </p:txBody>
      </p:sp>
      <p:sp>
        <p:nvSpPr>
          <p:cNvPr id="16" name="Text Placeholder 15">
            <a:extLst>
              <a:ext uri="{FF2B5EF4-FFF2-40B4-BE49-F238E27FC236}">
                <a16:creationId xmlns:a16="http://schemas.microsoft.com/office/drawing/2014/main" id="{E964837D-B749-47C0-8859-B608F056C11F}"/>
              </a:ext>
            </a:extLst>
          </p:cNvPr>
          <p:cNvSpPr>
            <a:spLocks noGrp="1"/>
          </p:cNvSpPr>
          <p:nvPr>
            <p:ph type="body" sz="quarter" idx="23"/>
          </p:nvPr>
        </p:nvSpPr>
        <p:spPr>
          <a:xfrm>
            <a:off x="5146819" y="7630691"/>
            <a:ext cx="1483200" cy="416000"/>
          </a:xfrm>
        </p:spPr>
        <p:txBody>
          <a:bodyPr/>
          <a:lstStyle/>
          <a:p>
            <a:r>
              <a:rPr lang="en-US" dirty="0"/>
              <a:t>SHOPPING</a:t>
            </a:r>
            <a:endParaRPr lang="ru-RU" dirty="0"/>
          </a:p>
        </p:txBody>
      </p:sp>
      <p:sp>
        <p:nvSpPr>
          <p:cNvPr id="7" name="Text Placeholder 6">
            <a:extLst>
              <a:ext uri="{FF2B5EF4-FFF2-40B4-BE49-F238E27FC236}">
                <a16:creationId xmlns:a16="http://schemas.microsoft.com/office/drawing/2014/main" id="{3566C738-D968-418F-8856-EF4E76E999DB}"/>
              </a:ext>
            </a:extLst>
          </p:cNvPr>
          <p:cNvSpPr>
            <a:spLocks noGrp="1"/>
          </p:cNvSpPr>
          <p:nvPr>
            <p:ph type="body" sz="quarter" idx="14"/>
          </p:nvPr>
        </p:nvSpPr>
        <p:spPr>
          <a:xfrm>
            <a:off x="256302" y="8200238"/>
            <a:ext cx="1469616" cy="633600"/>
          </a:xfrm>
        </p:spPr>
        <p:txBody>
          <a:bodyPr/>
          <a:lstStyle/>
          <a:p>
            <a:pPr algn="ctr"/>
            <a:r>
              <a:rPr lang="en-US" dirty="0">
                <a:solidFill>
                  <a:schemeClr val="bg1"/>
                </a:solidFill>
              </a:rPr>
              <a:t>Consider switching plans to budget-friendly providers that work best for your area. Look through your bills for any hidden fees. Family plans can also cut monthly costs!</a:t>
            </a:r>
            <a:endParaRPr lang="ru-RU" dirty="0">
              <a:solidFill>
                <a:schemeClr val="bg1"/>
              </a:solidFill>
            </a:endParaRPr>
          </a:p>
        </p:txBody>
      </p:sp>
      <p:sp>
        <p:nvSpPr>
          <p:cNvPr id="9" name="Text Placeholder 8">
            <a:extLst>
              <a:ext uri="{FF2B5EF4-FFF2-40B4-BE49-F238E27FC236}">
                <a16:creationId xmlns:a16="http://schemas.microsoft.com/office/drawing/2014/main" id="{6744FA19-886F-400B-8F4B-304605162AB0}"/>
              </a:ext>
            </a:extLst>
          </p:cNvPr>
          <p:cNvSpPr>
            <a:spLocks noGrp="1"/>
          </p:cNvSpPr>
          <p:nvPr>
            <p:ph type="body" sz="quarter" idx="16"/>
          </p:nvPr>
        </p:nvSpPr>
        <p:spPr>
          <a:xfrm>
            <a:off x="1883190" y="8200238"/>
            <a:ext cx="1469616" cy="633600"/>
          </a:xfrm>
        </p:spPr>
        <p:txBody>
          <a:bodyPr/>
          <a:lstStyle/>
          <a:p>
            <a:pPr algn="ctr"/>
            <a:r>
              <a:rPr lang="en-US" dirty="0">
                <a:solidFill>
                  <a:schemeClr val="bg1"/>
                </a:solidFill>
              </a:rPr>
              <a:t>Avoid using credit cards for large charges so you can pay off the full statement every month. This will prevent interest charges. Call credit card companies to lower the interest rates.</a:t>
            </a:r>
            <a:endParaRPr lang="ru-RU" dirty="0">
              <a:solidFill>
                <a:schemeClr val="bg1"/>
              </a:solidFill>
            </a:endParaRPr>
          </a:p>
        </p:txBody>
      </p:sp>
      <p:sp>
        <p:nvSpPr>
          <p:cNvPr id="10" name="Text Placeholder 9">
            <a:extLst>
              <a:ext uri="{FF2B5EF4-FFF2-40B4-BE49-F238E27FC236}">
                <a16:creationId xmlns:a16="http://schemas.microsoft.com/office/drawing/2014/main" id="{B5A1FC36-9475-4B00-93FA-42D000222D7C}"/>
              </a:ext>
            </a:extLst>
          </p:cNvPr>
          <p:cNvSpPr>
            <a:spLocks noGrp="1"/>
          </p:cNvSpPr>
          <p:nvPr>
            <p:ph type="body" sz="quarter" idx="17"/>
          </p:nvPr>
        </p:nvSpPr>
        <p:spPr>
          <a:xfrm>
            <a:off x="3496491" y="7875113"/>
            <a:ext cx="1483200" cy="1171303"/>
          </a:xfrm>
        </p:spPr>
        <p:txBody>
          <a:bodyPr/>
          <a:lstStyle/>
          <a:p>
            <a:pPr algn="ctr"/>
            <a:r>
              <a:rPr lang="en-US" dirty="0">
                <a:solidFill>
                  <a:schemeClr val="bg1"/>
                </a:solidFill>
              </a:rPr>
              <a:t>Look at where you either spend the most in a month or consistently across a week. Consider eating out less or making your own coffee to avoid extra cost. Budget out where you want to spend extra money for the week.</a:t>
            </a:r>
            <a:endParaRPr lang="ru-RU" dirty="0">
              <a:solidFill>
                <a:schemeClr val="bg1"/>
              </a:solidFill>
            </a:endParaRPr>
          </a:p>
        </p:txBody>
      </p:sp>
      <p:sp>
        <p:nvSpPr>
          <p:cNvPr id="8" name="Text Placeholder 7">
            <a:extLst>
              <a:ext uri="{FF2B5EF4-FFF2-40B4-BE49-F238E27FC236}">
                <a16:creationId xmlns:a16="http://schemas.microsoft.com/office/drawing/2014/main" id="{4BE9F4AE-6660-47E7-9A2C-E221974BEFC0}"/>
              </a:ext>
            </a:extLst>
          </p:cNvPr>
          <p:cNvSpPr>
            <a:spLocks noGrp="1"/>
          </p:cNvSpPr>
          <p:nvPr>
            <p:ph type="body" sz="quarter" idx="15"/>
          </p:nvPr>
        </p:nvSpPr>
        <p:spPr>
          <a:xfrm>
            <a:off x="5140381" y="8085031"/>
            <a:ext cx="1448295" cy="748807"/>
          </a:xfrm>
        </p:spPr>
        <p:txBody>
          <a:bodyPr/>
          <a:lstStyle/>
          <a:p>
            <a:pPr algn="ctr"/>
            <a:r>
              <a:rPr lang="en-US" dirty="0">
                <a:solidFill>
                  <a:schemeClr val="bg1"/>
                </a:solidFill>
              </a:rPr>
              <a:t>Buying in bulk can reduce cost. Look for or wait for deals and BOGOs on anticipated stores and products. Plan for higher-priced items. Compare online with different stores for the best prices! Consider second-hand shopping.</a:t>
            </a:r>
            <a:endParaRPr lang="ru-RU" dirty="0">
              <a:solidFill>
                <a:schemeClr val="bg1"/>
              </a:solidFill>
            </a:endParaRPr>
          </a:p>
        </p:txBody>
      </p:sp>
      <p:pic>
        <p:nvPicPr>
          <p:cNvPr id="26" name="Graphic 25" descr="Money with solid fill">
            <a:extLst>
              <a:ext uri="{FF2B5EF4-FFF2-40B4-BE49-F238E27FC236}">
                <a16:creationId xmlns:a16="http://schemas.microsoft.com/office/drawing/2014/main" id="{155C03EE-1D19-0C5D-C7D5-372419F7FFFE}"/>
              </a:ext>
            </a:extLst>
          </p:cNvPr>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3797896" y="6924291"/>
            <a:ext cx="914400" cy="914400"/>
          </a:xfrm>
          <a:prstGeom prst="rect">
            <a:avLst/>
          </a:prstGeom>
        </p:spPr>
      </p:pic>
      <p:sp>
        <p:nvSpPr>
          <p:cNvPr id="31" name="TextBox 30">
            <a:extLst>
              <a:ext uri="{FF2B5EF4-FFF2-40B4-BE49-F238E27FC236}">
                <a16:creationId xmlns:a16="http://schemas.microsoft.com/office/drawing/2014/main" id="{0192A047-5410-D6B5-22FA-A50DC6441F94}"/>
              </a:ext>
            </a:extLst>
          </p:cNvPr>
          <p:cNvSpPr txBox="1"/>
          <p:nvPr/>
        </p:nvSpPr>
        <p:spPr>
          <a:xfrm>
            <a:off x="304800" y="-17124"/>
            <a:ext cx="6175980" cy="261610"/>
          </a:xfrm>
          <a:prstGeom prst="rect">
            <a:avLst/>
          </a:prstGeom>
          <a:noFill/>
        </p:spPr>
        <p:txBody>
          <a:bodyPr wrap="square" rtlCol="0">
            <a:spAutoFit/>
          </a:bodyPr>
          <a:lstStyle/>
          <a:p>
            <a:pPr algn="ctr"/>
            <a:r>
              <a:rPr lang="en-US" sz="1100" b="1" spc="600" dirty="0">
                <a:ln w="6350">
                  <a:solidFill>
                    <a:schemeClr val="accent1">
                      <a:lumMod val="50000"/>
                    </a:schemeClr>
                  </a:solidFill>
                  <a:prstDash val="solid"/>
                </a:ln>
                <a:solidFill>
                  <a:schemeClr val="accent1">
                    <a:lumMod val="60000"/>
                    <a:lumOff val="40000"/>
                  </a:schemeClr>
                </a:solidFill>
                <a:effectLst>
                  <a:outerShdw dist="38100" dir="2640000" algn="bl" rotWithShape="0">
                    <a:schemeClr val="accent1"/>
                  </a:outerShdw>
                </a:effectLst>
                <a:latin typeface="Tahoma" panose="020B0604030504040204" pitchFamily="34" charset="0"/>
                <a:ea typeface="Tahoma" panose="020B0604030504040204" pitchFamily="34" charset="0"/>
                <a:cs typeface="Tahoma" panose="020B0604030504040204" pitchFamily="34" charset="0"/>
              </a:rPr>
              <a:t>THE GAME OF LIFE SKILLS</a:t>
            </a:r>
          </a:p>
        </p:txBody>
      </p:sp>
    </p:spTree>
    <p:extLst>
      <p:ext uri="{BB962C8B-B14F-4D97-AF65-F5344CB8AC3E}">
        <p14:creationId xmlns:p14="http://schemas.microsoft.com/office/powerpoint/2010/main" val="3301325867"/>
      </p:ext>
    </p:extLst>
  </p:cSld>
  <p:clrMapOvr>
    <a:masterClrMapping/>
  </p:clrMapOvr>
</p:sld>
</file>

<file path=ppt/theme/theme1.xml><?xml version="1.0" encoding="utf-8"?>
<a:theme xmlns:a="http://schemas.openxmlformats.org/drawingml/2006/main" name="Office Theme">
  <a:themeElements>
    <a:clrScheme name="Custom 14">
      <a:dk1>
        <a:srgbClr val="F58A1F"/>
      </a:dk1>
      <a:lt1>
        <a:srgbClr val="FFFFFF"/>
      </a:lt1>
      <a:dk2>
        <a:srgbClr val="E1C300"/>
      </a:dk2>
      <a:lt2>
        <a:srgbClr val="E4575E"/>
      </a:lt2>
      <a:accent1>
        <a:srgbClr val="8FD7BE"/>
      </a:accent1>
      <a:accent2>
        <a:srgbClr val="9E84BB"/>
      </a:accent2>
      <a:accent3>
        <a:srgbClr val="6C70C6"/>
      </a:accent3>
      <a:accent4>
        <a:srgbClr val="4D82BF"/>
      </a:accent4>
      <a:accent5>
        <a:srgbClr val="009CC2"/>
      </a:accent5>
      <a:accent6>
        <a:srgbClr val="9BC100"/>
      </a:accent6>
      <a:hlink>
        <a:srgbClr val="000000"/>
      </a:hlink>
      <a:folHlink>
        <a:srgbClr val="000000"/>
      </a:folHlink>
    </a:clrScheme>
    <a:fontScheme name="Custom 7">
      <a:majorFont>
        <a:latin typeface="Bookman Old Style"/>
        <a:ea typeface=""/>
        <a:cs typeface=""/>
      </a:majorFont>
      <a:minorFont>
        <a:latin typeface="Arial Narrow"/>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44594937_win32_fixed.potx" id="{BE3F594B-3B73-418E-AB5F-BF51F6A04335}" vid="{4A199DF4-2C8A-45D4-8913-4EB35AA155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Financial infographics poster</Template>
  <TotalTime>65</TotalTime>
  <Words>386</Words>
  <Application>Microsoft Office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Narrow</vt:lpstr>
      <vt:lpstr>Bookman Old Style</vt:lpstr>
      <vt:lpstr>Calibri</vt:lpstr>
      <vt:lpstr>Tahoma</vt:lpstr>
      <vt:lpstr>Office Theme</vt:lpstr>
      <vt:lpstr>SAVE MONEY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Kaleigh Peacock</dc:creator>
  <cp:lastModifiedBy>Kaleigh Peacock</cp:lastModifiedBy>
  <cp:revision>1</cp:revision>
  <dcterms:created xsi:type="dcterms:W3CDTF">2026-06-03T17:44:13Z</dcterms:created>
  <dcterms:modified xsi:type="dcterms:W3CDTF">2026-06-09T03:34:47Z</dcterms:modified>
</cp:coreProperties>
</file>